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8288000" cy="10287000"/>
  <p:notesSz cx="6858000" cy="9144000"/>
  <p:embeddedFontLst>
    <p:embeddedFont>
      <p:font typeface="Rubik"/>
      <p:regular r:id="rId33"/>
    </p:embeddedFont>
    <p:embeddedFont>
      <p:font typeface="Oleo Script" panose="0200000000000000000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BA6980C-EDE9-4D6A-B090-B23DF69433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" name="Google Shape;347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" name="Google Shape;377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" name="Google Shape;427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8" name="Google Shape;448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4" name="Google Shape;524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2" name="Google Shape;532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6" name="Google Shape;546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7" name="Google Shape;607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p2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3" name="Google Shape;673;p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4" name="Google Shape;694;p2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55.png"/><Relationship Id="rId6" Type="http://schemas.openxmlformats.org/officeDocument/2006/relationships/image" Target="../media/image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>
            <a:alphaModFix amt="19999"/>
          </a:blip>
          <a:srcRect l="19234" t="6373" r="13752" b="9943"/>
          <a:stretch>
            <a:fillRect/>
          </a:stretch>
        </p:blipFill>
        <p:spPr>
          <a:xfrm rot="-5400000">
            <a:off x="8307913" y="-665739"/>
            <a:ext cx="8680933" cy="164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4044445" y="-431503"/>
            <a:ext cx="12785561" cy="128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907703">
            <a:off x="14032515" y="-3071165"/>
            <a:ext cx="5711576" cy="5725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0" y="8450353"/>
            <a:ext cx="18377859" cy="3303094"/>
            <a:chOff x="0" y="-57150"/>
            <a:chExt cx="4840259" cy="86995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4840259" cy="452156"/>
            </a:xfrm>
            <a:custGeom>
              <a:avLst/>
              <a:gdLst/>
              <a:ahLst/>
              <a:cxnLst/>
              <a:rect l="l" t="t" r="r" b="b"/>
              <a:pathLst>
                <a:path w="4840259" h="452156" extrusionOk="0">
                  <a:moveTo>
                    <a:pt x="0" y="0"/>
                  </a:moveTo>
                  <a:lnTo>
                    <a:pt x="4840259" y="0"/>
                  </a:lnTo>
                  <a:lnTo>
                    <a:pt x="4840259" y="452156"/>
                  </a:lnTo>
                  <a:lnTo>
                    <a:pt x="0" y="452156"/>
                  </a:ln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12354329" y="9217760"/>
            <a:ext cx="5146538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Meeting Presentation</a:t>
            </a:r>
            <a:endParaRPr lang="en-US" sz="40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702384" y="2144965"/>
            <a:ext cx="9839421" cy="787153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 rot="44765">
            <a:off x="9468606" y="2848675"/>
            <a:ext cx="8856096" cy="307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8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Beverage</a:t>
            </a:r>
            <a:endParaRPr lang="en-US" sz="1798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93" name="Google Shape;93;p13"/>
          <p:cNvSpPr txBox="1"/>
          <p:nvPr/>
        </p:nvSpPr>
        <p:spPr>
          <a:xfrm rot="32773">
            <a:off x="11401569" y="1343805"/>
            <a:ext cx="7052058" cy="306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8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Food &amp;</a:t>
            </a:r>
            <a:endParaRPr lang="en-US" sz="1798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342168" y="697396"/>
            <a:ext cx="2890154" cy="289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/>
        </p:nvSpPr>
        <p:spPr>
          <a:xfrm>
            <a:off x="3298279" y="1038225"/>
            <a:ext cx="12111428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Project Proposal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79739" y="3522298"/>
            <a:ext cx="7009365" cy="9784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/>
        </p:nvSpPr>
        <p:spPr>
          <a:xfrm>
            <a:off x="1028700" y="4152556"/>
            <a:ext cx="387075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A67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Proposal One</a:t>
            </a:r>
            <a:endParaRPr lang="en-US" sz="4000" b="0" i="0" u="none" strike="noStrike" cap="none">
              <a:solidFill>
                <a:srgbClr val="00A67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13269392" y="4172021"/>
            <a:ext cx="3865969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A67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Proposal Two</a:t>
            </a:r>
            <a:endParaRPr lang="en-US" sz="4000" b="0" i="0" u="none" strike="noStrike" cap="none">
              <a:solidFill>
                <a:srgbClr val="00A67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1088278" y="7269098"/>
            <a:ext cx="387075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A67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Proposal Three</a:t>
            </a:r>
            <a:endParaRPr lang="en-US" sz="4000" b="0" i="0" u="none" strike="noStrike" cap="none">
              <a:solidFill>
                <a:srgbClr val="00A67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13328970" y="7288564"/>
            <a:ext cx="3865969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A67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Proposal Four</a:t>
            </a:r>
            <a:endParaRPr lang="en-US" sz="4000" b="0" i="0" u="none" strike="noStrike" cap="none">
              <a:solidFill>
                <a:srgbClr val="00A67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1028700" y="4824587"/>
            <a:ext cx="38707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3269392" y="4844053"/>
            <a:ext cx="38707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1088278" y="7941130"/>
            <a:ext cx="398011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3328970" y="7960596"/>
            <a:ext cx="38707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67" name="Google Shape;267;p22"/>
          <p:cNvGrpSpPr/>
          <p:nvPr/>
        </p:nvGrpSpPr>
        <p:grpSpPr>
          <a:xfrm>
            <a:off x="-1521807" y="-699750"/>
            <a:ext cx="3456900" cy="3456900"/>
            <a:chOff x="0" y="0"/>
            <a:chExt cx="4609200" cy="4609200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0" y="0"/>
              <a:ext cx="4609200" cy="4609200"/>
              <a:chOff x="0" y="0"/>
              <a:chExt cx="812800" cy="8128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270" name="Google Shape;270;p2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22"/>
            <p:cNvGrpSpPr/>
            <p:nvPr/>
          </p:nvGrpSpPr>
          <p:grpSpPr>
            <a:xfrm>
              <a:off x="230147" y="236132"/>
              <a:ext cx="4148906" cy="4148906"/>
              <a:chOff x="0" y="0"/>
              <a:chExt cx="812800" cy="812800"/>
            </a:xfrm>
          </p:grpSpPr>
          <p:sp>
            <p:nvSpPr>
              <p:cNvPr id="272" name="Google Shape;27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273" name="Google Shape;273;p2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4" name="Google Shape;274;p22"/>
          <p:cNvGrpSpPr/>
          <p:nvPr/>
        </p:nvGrpSpPr>
        <p:grpSpPr>
          <a:xfrm>
            <a:off x="16341187" y="8558550"/>
            <a:ext cx="3456900" cy="3456900"/>
            <a:chOff x="0" y="0"/>
            <a:chExt cx="4609200" cy="4609200"/>
          </a:xfrm>
        </p:grpSpPr>
        <p:grpSp>
          <p:nvGrpSpPr>
            <p:cNvPr id="275" name="Google Shape;275;p22"/>
            <p:cNvGrpSpPr/>
            <p:nvPr/>
          </p:nvGrpSpPr>
          <p:grpSpPr>
            <a:xfrm>
              <a:off x="0" y="0"/>
              <a:ext cx="4609200" cy="4609200"/>
              <a:chOff x="0" y="0"/>
              <a:chExt cx="812800" cy="812800"/>
            </a:xfrm>
          </p:grpSpPr>
          <p:sp>
            <p:nvSpPr>
              <p:cNvPr id="276" name="Google Shape;27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277" name="Google Shape;277;p2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22"/>
            <p:cNvGrpSpPr/>
            <p:nvPr/>
          </p:nvGrpSpPr>
          <p:grpSpPr>
            <a:xfrm>
              <a:off x="230147" y="236132"/>
              <a:ext cx="4148906" cy="4148906"/>
              <a:chOff x="0" y="0"/>
              <a:chExt cx="812800" cy="812800"/>
            </a:xfrm>
          </p:grpSpPr>
          <p:sp>
            <p:nvSpPr>
              <p:cNvPr id="279" name="Google Shape;27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280" name="Google Shape;280;p2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3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9259708" y="3393041"/>
            <a:ext cx="5522079" cy="1047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1721261" y="-3272572"/>
            <a:ext cx="5522079" cy="1047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/>
        </p:nvSpPr>
        <p:spPr>
          <a:xfrm>
            <a:off x="842706" y="1381125"/>
            <a:ext cx="6792574" cy="313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Your Project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8005698" y="9273718"/>
            <a:ext cx="54927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A678"/>
                </a:solidFill>
                <a:latin typeface="Rubik"/>
                <a:ea typeface="Rubik"/>
                <a:cs typeface="Rubik"/>
                <a:sym typeface="Rubik"/>
              </a:rPr>
              <a:t>YEAR: 2022</a:t>
            </a:r>
            <a:endParaRPr lang="en-US" sz="2500" b="1" i="0" u="none" strike="noStrike" cap="none">
              <a:solidFill>
                <a:srgbClr val="00A678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A678"/>
                </a:solidFill>
                <a:latin typeface="Rubik"/>
                <a:ea typeface="Rubik"/>
                <a:cs typeface="Rubik"/>
                <a:sym typeface="Rubik"/>
              </a:rPr>
              <a:t>ROLE: WRITE YOUR ROLE</a:t>
            </a:r>
            <a:endParaRPr lang="en-US" sz="2500" b="1" i="0" u="none" strike="noStrike" cap="none">
              <a:solidFill>
                <a:srgbClr val="00A67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8005704" y="6633891"/>
            <a:ext cx="8927188" cy="21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90" name="Google Shape;290;p23"/>
          <p:cNvGrpSpPr/>
          <p:nvPr/>
        </p:nvGrpSpPr>
        <p:grpSpPr>
          <a:xfrm rot="-5400000">
            <a:off x="83757" y="5465357"/>
            <a:ext cx="4719457" cy="5899320"/>
            <a:chOff x="-1" y="12700"/>
            <a:chExt cx="6339841" cy="7924802"/>
          </a:xfrm>
        </p:grpSpPr>
        <p:sp>
          <p:nvSpPr>
            <p:cNvPr id="291" name="Google Shape;291;p23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solidFill>
              <a:srgbClr val="F6A76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23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</p:grpSp>
      <p:grpSp>
        <p:nvGrpSpPr>
          <p:cNvPr id="294" name="Google Shape;294;p23"/>
          <p:cNvGrpSpPr/>
          <p:nvPr/>
        </p:nvGrpSpPr>
        <p:grpSpPr>
          <a:xfrm>
            <a:off x="8858454" y="817951"/>
            <a:ext cx="12293377" cy="5585291"/>
            <a:chOff x="0" y="0"/>
            <a:chExt cx="7620000" cy="3462020"/>
          </a:xfrm>
        </p:grpSpPr>
        <p:sp>
          <p:nvSpPr>
            <p:cNvPr id="295" name="Google Shape;295;p23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 t="-52053" b="-52053"/>
              </a:stretch>
            </a:blipFill>
            <a:ln>
              <a:noFill/>
            </a:ln>
          </p:spPr>
        </p:sp>
        <p:sp>
          <p:nvSpPr>
            <p:cNvPr id="296" name="Google Shape;296;p23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</p:grpSp>
      <p:pic>
        <p:nvPicPr>
          <p:cNvPr id="298" name="Google Shape;298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906197" y="7076515"/>
            <a:ext cx="4961040" cy="36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4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83851" y="-3138112"/>
            <a:ext cx="8784341" cy="1666663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12195552" y="1038225"/>
            <a:ext cx="3928338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Menu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305" name="Google Shape;305;p24"/>
          <p:cNvGrpSpPr/>
          <p:nvPr/>
        </p:nvGrpSpPr>
        <p:grpSpPr>
          <a:xfrm>
            <a:off x="2165099" y="1936205"/>
            <a:ext cx="2694697" cy="6378871"/>
            <a:chOff x="1318" y="-47625"/>
            <a:chExt cx="3592930" cy="8505161"/>
          </a:xfrm>
        </p:grpSpPr>
        <p:sp>
          <p:nvSpPr>
            <p:cNvPr id="306" name="Google Shape;306;p24"/>
            <p:cNvSpPr txBox="1"/>
            <p:nvPr/>
          </p:nvSpPr>
          <p:spPr>
            <a:xfrm>
              <a:off x="1003069" y="-47625"/>
              <a:ext cx="2591179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Starters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07" name="Google Shape;307;p24"/>
            <p:cNvGrpSpPr/>
            <p:nvPr/>
          </p:nvGrpSpPr>
          <p:grpSpPr>
            <a:xfrm rot="5400000">
              <a:off x="-2156285" y="2707003"/>
              <a:ext cx="7908136" cy="3592930"/>
              <a:chOff x="0" y="0"/>
              <a:chExt cx="7620000" cy="3462020"/>
            </a:xfrm>
          </p:grpSpPr>
          <p:sp>
            <p:nvSpPr>
              <p:cNvPr id="308" name="Google Shape;308;p24"/>
              <p:cNvSpPr/>
              <p:nvPr/>
            </p:nvSpPr>
            <p:spPr>
              <a:xfrm>
                <a:off x="466090" y="466090"/>
                <a:ext cx="6687820" cy="2531110"/>
              </a:xfrm>
              <a:custGeom>
                <a:avLst/>
                <a:gdLst/>
                <a:ahLst/>
                <a:cxnLst/>
                <a:rect l="l" t="t" r="r" b="b"/>
                <a:pathLst>
                  <a:path w="6687820" h="2531110" extrusionOk="0">
                    <a:moveTo>
                      <a:pt x="0" y="0"/>
                    </a:moveTo>
                    <a:lnTo>
                      <a:pt x="0" y="2531110"/>
                    </a:lnTo>
                    <a:lnTo>
                      <a:pt x="6687820" y="2531110"/>
                    </a:lnTo>
                    <a:lnTo>
                      <a:pt x="6687820" y="0"/>
                    </a:lnTo>
                    <a:close/>
                  </a:path>
                </a:pathLst>
              </a:custGeom>
              <a:blipFill rotWithShape="1">
                <a:blip r:embed="rId2"/>
                <a:stretch>
                  <a:fillRect t="-10853" b="-10852"/>
                </a:stretch>
              </a:blipFill>
              <a:ln>
                <a:noFill/>
              </a:ln>
            </p:spPr>
          </p:sp>
          <p:sp>
            <p:nvSpPr>
              <p:cNvPr id="309" name="Google Shape;309;p24"/>
              <p:cNvSpPr/>
              <p:nvPr/>
            </p:nvSpPr>
            <p:spPr>
              <a:xfrm>
                <a:off x="0" y="0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 extrusionOk="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4"/>
              <p:cNvSpPr/>
              <p:nvPr/>
            </p:nvSpPr>
            <p:spPr>
              <a:xfrm>
                <a:off x="370840" y="370840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 extrusionOk="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</p:grpSp>
      </p:grpSp>
      <p:grpSp>
        <p:nvGrpSpPr>
          <p:cNvPr id="311" name="Google Shape;311;p24"/>
          <p:cNvGrpSpPr/>
          <p:nvPr/>
        </p:nvGrpSpPr>
        <p:grpSpPr>
          <a:xfrm>
            <a:off x="5717496" y="992981"/>
            <a:ext cx="5620805" cy="3014253"/>
            <a:chOff x="0" y="-47625"/>
            <a:chExt cx="7494407" cy="4019004"/>
          </a:xfrm>
        </p:grpSpPr>
        <p:grpSp>
          <p:nvGrpSpPr>
            <p:cNvPr id="312" name="Google Shape;312;p24"/>
            <p:cNvGrpSpPr/>
            <p:nvPr/>
          </p:nvGrpSpPr>
          <p:grpSpPr>
            <a:xfrm>
              <a:off x="0" y="566420"/>
              <a:ext cx="7494407" cy="3404959"/>
              <a:chOff x="0" y="0"/>
              <a:chExt cx="7620000" cy="3462020"/>
            </a:xfrm>
          </p:grpSpPr>
          <p:sp>
            <p:nvSpPr>
              <p:cNvPr id="313" name="Google Shape;313;p24"/>
              <p:cNvSpPr/>
              <p:nvPr/>
            </p:nvSpPr>
            <p:spPr>
              <a:xfrm>
                <a:off x="466090" y="466090"/>
                <a:ext cx="6687820" cy="2531110"/>
              </a:xfrm>
              <a:custGeom>
                <a:avLst/>
                <a:gdLst/>
                <a:ahLst/>
                <a:cxnLst/>
                <a:rect l="l" t="t" r="r" b="b"/>
                <a:pathLst>
                  <a:path w="6687820" h="2531110" extrusionOk="0">
                    <a:moveTo>
                      <a:pt x="0" y="0"/>
                    </a:moveTo>
                    <a:lnTo>
                      <a:pt x="0" y="2531110"/>
                    </a:lnTo>
                    <a:lnTo>
                      <a:pt x="6687820" y="2531110"/>
                    </a:lnTo>
                    <a:lnTo>
                      <a:pt x="6687820" y="0"/>
                    </a:lnTo>
                    <a:close/>
                  </a:path>
                </a:pathLst>
              </a:custGeom>
              <a:blipFill rotWithShape="1">
                <a:blip r:embed="rId3"/>
                <a:stretch>
                  <a:fillRect t="-126143" b="-126143"/>
                </a:stretch>
              </a:blipFill>
              <a:ln>
                <a:noFill/>
              </a:ln>
            </p:spPr>
          </p:sp>
          <p:sp>
            <p:nvSpPr>
              <p:cNvPr id="314" name="Google Shape;314;p24"/>
              <p:cNvSpPr/>
              <p:nvPr/>
            </p:nvSpPr>
            <p:spPr>
              <a:xfrm>
                <a:off x="0" y="0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 extrusionOk="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370840" y="370840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 extrusionOk="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</p:grpSp>
        <p:sp>
          <p:nvSpPr>
            <p:cNvPr id="316" name="Google Shape;316;p24"/>
            <p:cNvSpPr txBox="1"/>
            <p:nvPr/>
          </p:nvSpPr>
          <p:spPr>
            <a:xfrm>
              <a:off x="4903228" y="-47625"/>
              <a:ext cx="2591179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Main Course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5717496" y="4166752"/>
            <a:ext cx="5620805" cy="3030763"/>
            <a:chOff x="0" y="-47625"/>
            <a:chExt cx="7494407" cy="4041017"/>
          </a:xfrm>
        </p:grpSpPr>
        <p:grpSp>
          <p:nvGrpSpPr>
            <p:cNvPr id="318" name="Google Shape;318;p24"/>
            <p:cNvGrpSpPr/>
            <p:nvPr/>
          </p:nvGrpSpPr>
          <p:grpSpPr>
            <a:xfrm>
              <a:off x="0" y="588433"/>
              <a:ext cx="7494407" cy="3404959"/>
              <a:chOff x="0" y="0"/>
              <a:chExt cx="7620000" cy="3462020"/>
            </a:xfrm>
          </p:grpSpPr>
          <p:sp>
            <p:nvSpPr>
              <p:cNvPr id="319" name="Google Shape;319;p24"/>
              <p:cNvSpPr/>
              <p:nvPr/>
            </p:nvSpPr>
            <p:spPr>
              <a:xfrm>
                <a:off x="466090" y="466090"/>
                <a:ext cx="6687820" cy="2531110"/>
              </a:xfrm>
              <a:custGeom>
                <a:avLst/>
                <a:gdLst/>
                <a:ahLst/>
                <a:cxnLst/>
                <a:rect l="l" t="t" r="r" b="b"/>
                <a:pathLst>
                  <a:path w="6687820" h="2531110" extrusionOk="0">
                    <a:moveTo>
                      <a:pt x="0" y="0"/>
                    </a:moveTo>
                    <a:lnTo>
                      <a:pt x="0" y="2531110"/>
                    </a:lnTo>
                    <a:lnTo>
                      <a:pt x="6687820" y="2531110"/>
                    </a:lnTo>
                    <a:lnTo>
                      <a:pt x="6687820" y="0"/>
                    </a:lnTo>
                    <a:close/>
                  </a:path>
                </a:pathLst>
              </a:custGeom>
              <a:blipFill rotWithShape="1">
                <a:blip r:embed="rId4"/>
                <a:stretch>
                  <a:fillRect t="-38018" b="-38016"/>
                </a:stretch>
              </a:blipFill>
              <a:ln>
                <a:noFill/>
              </a:ln>
            </p:spPr>
          </p:sp>
          <p:sp>
            <p:nvSpPr>
              <p:cNvPr id="320" name="Google Shape;320;p24"/>
              <p:cNvSpPr/>
              <p:nvPr/>
            </p:nvSpPr>
            <p:spPr>
              <a:xfrm>
                <a:off x="0" y="0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 extrusionOk="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370840" y="370840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 extrusionOk="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</p:grpSp>
        <p:sp>
          <p:nvSpPr>
            <p:cNvPr id="322" name="Google Shape;322;p24"/>
            <p:cNvSpPr txBox="1"/>
            <p:nvPr/>
          </p:nvSpPr>
          <p:spPr>
            <a:xfrm>
              <a:off x="4903228" y="-47625"/>
              <a:ext cx="2591179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Main Course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23" name="Google Shape;323;p24"/>
          <p:cNvGrpSpPr/>
          <p:nvPr/>
        </p:nvGrpSpPr>
        <p:grpSpPr>
          <a:xfrm>
            <a:off x="12201837" y="3076465"/>
            <a:ext cx="3922054" cy="3650831"/>
            <a:chOff x="8380" y="-47625"/>
            <a:chExt cx="5229405" cy="4867773"/>
          </a:xfrm>
        </p:grpSpPr>
        <p:grpSp>
          <p:nvGrpSpPr>
            <p:cNvPr id="324" name="Google Shape;324;p24"/>
            <p:cNvGrpSpPr/>
            <p:nvPr/>
          </p:nvGrpSpPr>
          <p:grpSpPr>
            <a:xfrm rot="-5400000">
              <a:off x="531321" y="113684"/>
              <a:ext cx="4183523" cy="5229405"/>
              <a:chOff x="-1" y="12700"/>
              <a:chExt cx="6339841" cy="7924802"/>
            </a:xfrm>
          </p:grpSpPr>
          <p:sp>
            <p:nvSpPr>
              <p:cNvPr id="325" name="Google Shape;325;p24"/>
              <p:cNvSpPr/>
              <p:nvPr/>
            </p:nvSpPr>
            <p:spPr>
              <a:xfrm>
                <a:off x="-1" y="12700"/>
                <a:ext cx="6339841" cy="7924802"/>
              </a:xfrm>
              <a:custGeom>
                <a:avLst/>
                <a:gdLst/>
                <a:ahLst/>
                <a:cxnLst/>
                <a:rect l="l" t="t" r="r" b="b"/>
                <a:pathLst>
                  <a:path w="6339841" h="7924802" extrusionOk="0">
                    <a:moveTo>
                      <a:pt x="1" y="7693660"/>
                    </a:moveTo>
                    <a:lnTo>
                      <a:pt x="1" y="7363460"/>
                    </a:lnTo>
                    <a:cubicBezTo>
                      <a:pt x="128271" y="7363460"/>
                      <a:pt x="231141" y="7259320"/>
                      <a:pt x="231141" y="7132320"/>
                    </a:cubicBezTo>
                    <a:cubicBezTo>
                      <a:pt x="231141" y="7004050"/>
                      <a:pt x="127001" y="6901180"/>
                      <a:pt x="1" y="6901180"/>
                    </a:cubicBezTo>
                    <a:lnTo>
                      <a:pt x="1" y="6570980"/>
                    </a:lnTo>
                    <a:cubicBezTo>
                      <a:pt x="128271" y="6570980"/>
                      <a:pt x="231141" y="6466839"/>
                      <a:pt x="231141" y="6339839"/>
                    </a:cubicBezTo>
                    <a:cubicBezTo>
                      <a:pt x="231141" y="6211570"/>
                      <a:pt x="127001" y="6108700"/>
                      <a:pt x="1" y="6108700"/>
                    </a:cubicBezTo>
                    <a:lnTo>
                      <a:pt x="1" y="5778500"/>
                    </a:lnTo>
                    <a:cubicBezTo>
                      <a:pt x="128271" y="5778500"/>
                      <a:pt x="231141" y="5674360"/>
                      <a:pt x="231141" y="5547360"/>
                    </a:cubicBezTo>
                    <a:cubicBezTo>
                      <a:pt x="231141" y="5419090"/>
                      <a:pt x="127001" y="5316220"/>
                      <a:pt x="1" y="5316220"/>
                    </a:cubicBezTo>
                    <a:lnTo>
                      <a:pt x="1" y="4986020"/>
                    </a:lnTo>
                    <a:cubicBezTo>
                      <a:pt x="128271" y="4986020"/>
                      <a:pt x="231141" y="4881880"/>
                      <a:pt x="231141" y="4754880"/>
                    </a:cubicBezTo>
                    <a:cubicBezTo>
                      <a:pt x="231141" y="4626609"/>
                      <a:pt x="127001" y="4523739"/>
                      <a:pt x="1" y="4523739"/>
                    </a:cubicBezTo>
                    <a:lnTo>
                      <a:pt x="1" y="4193539"/>
                    </a:lnTo>
                    <a:cubicBezTo>
                      <a:pt x="128271" y="4193539"/>
                      <a:pt x="231141" y="4089399"/>
                      <a:pt x="231141" y="3962399"/>
                    </a:cubicBezTo>
                    <a:cubicBezTo>
                      <a:pt x="231141" y="3834129"/>
                      <a:pt x="127001" y="3731259"/>
                      <a:pt x="1" y="3731259"/>
                    </a:cubicBezTo>
                    <a:lnTo>
                      <a:pt x="1" y="3401059"/>
                    </a:lnTo>
                    <a:cubicBezTo>
                      <a:pt x="128271" y="3401059"/>
                      <a:pt x="231141" y="3296919"/>
                      <a:pt x="231141" y="3169919"/>
                    </a:cubicBezTo>
                    <a:cubicBezTo>
                      <a:pt x="231141" y="3041649"/>
                      <a:pt x="127001" y="2938779"/>
                      <a:pt x="1" y="2938779"/>
                    </a:cubicBezTo>
                    <a:lnTo>
                      <a:pt x="1" y="2608579"/>
                    </a:lnTo>
                    <a:cubicBezTo>
                      <a:pt x="128271" y="2608579"/>
                      <a:pt x="231141" y="2504439"/>
                      <a:pt x="231141" y="2377439"/>
                    </a:cubicBezTo>
                    <a:cubicBezTo>
                      <a:pt x="231141" y="2249170"/>
                      <a:pt x="127001" y="2146300"/>
                      <a:pt x="1" y="2146300"/>
                    </a:cubicBezTo>
                    <a:lnTo>
                      <a:pt x="1" y="1816100"/>
                    </a:lnTo>
                    <a:cubicBezTo>
                      <a:pt x="128271" y="1816100"/>
                      <a:pt x="231141" y="1711960"/>
                      <a:pt x="231141" y="1584960"/>
                    </a:cubicBezTo>
                    <a:cubicBezTo>
                      <a:pt x="231141" y="1456690"/>
                      <a:pt x="127001" y="1353820"/>
                      <a:pt x="1" y="1353820"/>
                    </a:cubicBezTo>
                    <a:lnTo>
                      <a:pt x="1" y="1023620"/>
                    </a:lnTo>
                    <a:cubicBezTo>
                      <a:pt x="128271" y="1023620"/>
                      <a:pt x="231141" y="919480"/>
                      <a:pt x="231141" y="792480"/>
                    </a:cubicBezTo>
                    <a:cubicBezTo>
                      <a:pt x="231141" y="664210"/>
                      <a:pt x="127001" y="561340"/>
                      <a:pt x="1" y="561340"/>
                    </a:cubicBezTo>
                    <a:lnTo>
                      <a:pt x="1" y="231140"/>
                    </a:lnTo>
                    <a:cubicBezTo>
                      <a:pt x="128271" y="231140"/>
                      <a:pt x="231141" y="127000"/>
                      <a:pt x="231141" y="0"/>
                    </a:cubicBezTo>
                    <a:lnTo>
                      <a:pt x="561341" y="0"/>
                    </a:lnTo>
                    <a:cubicBezTo>
                      <a:pt x="561341" y="128270"/>
                      <a:pt x="665481" y="231140"/>
                      <a:pt x="792481" y="231140"/>
                    </a:cubicBezTo>
                    <a:cubicBezTo>
                      <a:pt x="920751" y="231140"/>
                      <a:pt x="1023621" y="127000"/>
                      <a:pt x="1023621" y="0"/>
                    </a:cubicBezTo>
                    <a:lnTo>
                      <a:pt x="1353821" y="0"/>
                    </a:lnTo>
                    <a:cubicBezTo>
                      <a:pt x="1353821" y="128270"/>
                      <a:pt x="1457961" y="231140"/>
                      <a:pt x="1584961" y="231140"/>
                    </a:cubicBezTo>
                    <a:cubicBezTo>
                      <a:pt x="1713231" y="231140"/>
                      <a:pt x="1816101" y="127000"/>
                      <a:pt x="1816101" y="0"/>
                    </a:cubicBezTo>
                    <a:lnTo>
                      <a:pt x="2146301" y="0"/>
                    </a:lnTo>
                    <a:cubicBezTo>
                      <a:pt x="2146301" y="128270"/>
                      <a:pt x="2250441" y="231140"/>
                      <a:pt x="2377441" y="231140"/>
                    </a:cubicBezTo>
                    <a:cubicBezTo>
                      <a:pt x="2505711" y="231140"/>
                      <a:pt x="2608581" y="127000"/>
                      <a:pt x="2608581" y="0"/>
                    </a:cubicBezTo>
                    <a:lnTo>
                      <a:pt x="2938781" y="0"/>
                    </a:lnTo>
                    <a:cubicBezTo>
                      <a:pt x="2938781" y="128270"/>
                      <a:pt x="3042921" y="231140"/>
                      <a:pt x="3169921" y="231140"/>
                    </a:cubicBezTo>
                    <a:cubicBezTo>
                      <a:pt x="3298191" y="231140"/>
                      <a:pt x="3401061" y="127000"/>
                      <a:pt x="3401061" y="0"/>
                    </a:cubicBezTo>
                    <a:lnTo>
                      <a:pt x="3731261" y="0"/>
                    </a:lnTo>
                    <a:cubicBezTo>
                      <a:pt x="3731261" y="128270"/>
                      <a:pt x="3835401" y="231140"/>
                      <a:pt x="3962401" y="231140"/>
                    </a:cubicBezTo>
                    <a:cubicBezTo>
                      <a:pt x="4090671" y="231140"/>
                      <a:pt x="4193541" y="127000"/>
                      <a:pt x="4193541" y="0"/>
                    </a:cubicBezTo>
                    <a:lnTo>
                      <a:pt x="4523741" y="0"/>
                    </a:lnTo>
                    <a:cubicBezTo>
                      <a:pt x="4523741" y="128270"/>
                      <a:pt x="4627881" y="231140"/>
                      <a:pt x="4754881" y="231140"/>
                    </a:cubicBezTo>
                    <a:cubicBezTo>
                      <a:pt x="4883151" y="231140"/>
                      <a:pt x="4986021" y="127000"/>
                      <a:pt x="4986021" y="0"/>
                    </a:cubicBezTo>
                    <a:lnTo>
                      <a:pt x="5316221" y="0"/>
                    </a:lnTo>
                    <a:cubicBezTo>
                      <a:pt x="5316221" y="128270"/>
                      <a:pt x="5420362" y="231140"/>
                      <a:pt x="5547362" y="231140"/>
                    </a:cubicBezTo>
                    <a:cubicBezTo>
                      <a:pt x="5675631" y="231140"/>
                      <a:pt x="5778501" y="127000"/>
                      <a:pt x="5778501" y="0"/>
                    </a:cubicBezTo>
                    <a:lnTo>
                      <a:pt x="6108701" y="0"/>
                    </a:lnTo>
                    <a:cubicBezTo>
                      <a:pt x="6108701" y="128270"/>
                      <a:pt x="6212841" y="231140"/>
                      <a:pt x="6339841" y="231140"/>
                    </a:cubicBezTo>
                    <a:lnTo>
                      <a:pt x="6339841" y="561340"/>
                    </a:lnTo>
                    <a:cubicBezTo>
                      <a:pt x="6211571" y="561340"/>
                      <a:pt x="6108701" y="665480"/>
                      <a:pt x="6108701" y="792480"/>
                    </a:cubicBezTo>
                    <a:cubicBezTo>
                      <a:pt x="6108701" y="920750"/>
                      <a:pt x="6212841" y="1023620"/>
                      <a:pt x="6339841" y="1023620"/>
                    </a:cubicBezTo>
                    <a:lnTo>
                      <a:pt x="6339841" y="1353820"/>
                    </a:lnTo>
                    <a:cubicBezTo>
                      <a:pt x="6211571" y="1353820"/>
                      <a:pt x="6108701" y="1457960"/>
                      <a:pt x="6108701" y="1584960"/>
                    </a:cubicBezTo>
                    <a:cubicBezTo>
                      <a:pt x="6108701" y="1713230"/>
                      <a:pt x="6212841" y="1816100"/>
                      <a:pt x="6339841" y="1816100"/>
                    </a:cubicBezTo>
                    <a:lnTo>
                      <a:pt x="6339841" y="2146300"/>
                    </a:lnTo>
                    <a:cubicBezTo>
                      <a:pt x="6211571" y="2146300"/>
                      <a:pt x="6108701" y="2250440"/>
                      <a:pt x="6108701" y="2377440"/>
                    </a:cubicBezTo>
                    <a:cubicBezTo>
                      <a:pt x="6108701" y="2505710"/>
                      <a:pt x="6212841" y="2608580"/>
                      <a:pt x="6339841" y="2608580"/>
                    </a:cubicBezTo>
                    <a:lnTo>
                      <a:pt x="6339841" y="2938780"/>
                    </a:lnTo>
                    <a:cubicBezTo>
                      <a:pt x="6211571" y="2938780"/>
                      <a:pt x="6108701" y="3042920"/>
                      <a:pt x="6108701" y="3169920"/>
                    </a:cubicBezTo>
                    <a:cubicBezTo>
                      <a:pt x="6108701" y="3298190"/>
                      <a:pt x="6212841" y="3401060"/>
                      <a:pt x="6339841" y="3401060"/>
                    </a:cubicBezTo>
                    <a:lnTo>
                      <a:pt x="6339841" y="3731260"/>
                    </a:lnTo>
                    <a:cubicBezTo>
                      <a:pt x="6211571" y="3731260"/>
                      <a:pt x="6108701" y="3835400"/>
                      <a:pt x="6108701" y="3962400"/>
                    </a:cubicBezTo>
                    <a:cubicBezTo>
                      <a:pt x="6108701" y="4090670"/>
                      <a:pt x="6212841" y="4193540"/>
                      <a:pt x="6339841" y="4193540"/>
                    </a:cubicBezTo>
                    <a:lnTo>
                      <a:pt x="6339841" y="4523740"/>
                    </a:lnTo>
                    <a:cubicBezTo>
                      <a:pt x="6211571" y="4523740"/>
                      <a:pt x="6108701" y="4627880"/>
                      <a:pt x="6108701" y="4754880"/>
                    </a:cubicBezTo>
                    <a:cubicBezTo>
                      <a:pt x="6108701" y="4881880"/>
                      <a:pt x="6212841" y="4986020"/>
                      <a:pt x="6339841" y="4986020"/>
                    </a:cubicBezTo>
                    <a:lnTo>
                      <a:pt x="6339841" y="5316220"/>
                    </a:lnTo>
                    <a:cubicBezTo>
                      <a:pt x="6211571" y="5316220"/>
                      <a:pt x="6108701" y="5420361"/>
                      <a:pt x="6108701" y="5547361"/>
                    </a:cubicBezTo>
                    <a:cubicBezTo>
                      <a:pt x="6108701" y="5674361"/>
                      <a:pt x="6212841" y="5778501"/>
                      <a:pt x="6339841" y="5778501"/>
                    </a:cubicBezTo>
                    <a:lnTo>
                      <a:pt x="6339841" y="6108701"/>
                    </a:lnTo>
                    <a:cubicBezTo>
                      <a:pt x="6211571" y="6108701"/>
                      <a:pt x="6108701" y="6212841"/>
                      <a:pt x="6108701" y="6339841"/>
                    </a:cubicBezTo>
                    <a:cubicBezTo>
                      <a:pt x="6108701" y="6468111"/>
                      <a:pt x="6212841" y="6570981"/>
                      <a:pt x="6339841" y="6570981"/>
                    </a:cubicBezTo>
                    <a:lnTo>
                      <a:pt x="6339841" y="6901181"/>
                    </a:lnTo>
                    <a:cubicBezTo>
                      <a:pt x="6211571" y="6901181"/>
                      <a:pt x="6108701" y="7005321"/>
                      <a:pt x="6108701" y="7132321"/>
                    </a:cubicBezTo>
                    <a:cubicBezTo>
                      <a:pt x="6108701" y="7260591"/>
                      <a:pt x="6212841" y="7363461"/>
                      <a:pt x="6339841" y="7363461"/>
                    </a:cubicBezTo>
                    <a:lnTo>
                      <a:pt x="6339841" y="7693661"/>
                    </a:lnTo>
                    <a:cubicBezTo>
                      <a:pt x="6211571" y="7693661"/>
                      <a:pt x="6108701" y="7797802"/>
                      <a:pt x="6108701" y="7924802"/>
                    </a:cubicBezTo>
                    <a:lnTo>
                      <a:pt x="5778501" y="7924802"/>
                    </a:lnTo>
                    <a:cubicBezTo>
                      <a:pt x="5778501" y="7796532"/>
                      <a:pt x="5674361" y="7693661"/>
                      <a:pt x="5547361" y="7693661"/>
                    </a:cubicBezTo>
                    <a:cubicBezTo>
                      <a:pt x="5419091" y="7693661"/>
                      <a:pt x="5316221" y="7797802"/>
                      <a:pt x="5316221" y="7924802"/>
                    </a:cubicBezTo>
                    <a:lnTo>
                      <a:pt x="4986021" y="7924802"/>
                    </a:lnTo>
                    <a:cubicBezTo>
                      <a:pt x="4986021" y="7796532"/>
                      <a:pt x="4881881" y="7693661"/>
                      <a:pt x="4754881" y="7693661"/>
                    </a:cubicBezTo>
                    <a:cubicBezTo>
                      <a:pt x="4626610" y="7693661"/>
                      <a:pt x="4523740" y="7797802"/>
                      <a:pt x="4523740" y="7924802"/>
                    </a:cubicBezTo>
                    <a:lnTo>
                      <a:pt x="4193540" y="7924802"/>
                    </a:lnTo>
                    <a:cubicBezTo>
                      <a:pt x="4193540" y="7796532"/>
                      <a:pt x="4089400" y="7693661"/>
                      <a:pt x="3962400" y="7693661"/>
                    </a:cubicBezTo>
                    <a:cubicBezTo>
                      <a:pt x="3834130" y="7693661"/>
                      <a:pt x="3731260" y="7797802"/>
                      <a:pt x="3731260" y="7924802"/>
                    </a:cubicBezTo>
                    <a:lnTo>
                      <a:pt x="3401060" y="7924802"/>
                    </a:lnTo>
                    <a:cubicBezTo>
                      <a:pt x="3401060" y="7796532"/>
                      <a:pt x="3296920" y="7693661"/>
                      <a:pt x="3169920" y="7693661"/>
                    </a:cubicBezTo>
                    <a:cubicBezTo>
                      <a:pt x="3041650" y="7693661"/>
                      <a:pt x="2938780" y="7797802"/>
                      <a:pt x="2938780" y="7924802"/>
                    </a:cubicBezTo>
                    <a:lnTo>
                      <a:pt x="2608580" y="7924802"/>
                    </a:lnTo>
                    <a:cubicBezTo>
                      <a:pt x="2608580" y="7796532"/>
                      <a:pt x="2504440" y="7693661"/>
                      <a:pt x="2377440" y="7693661"/>
                    </a:cubicBezTo>
                    <a:cubicBezTo>
                      <a:pt x="2249170" y="7693661"/>
                      <a:pt x="2146300" y="7797802"/>
                      <a:pt x="2146300" y="7924802"/>
                    </a:cubicBezTo>
                    <a:lnTo>
                      <a:pt x="1816100" y="7924802"/>
                    </a:lnTo>
                    <a:cubicBezTo>
                      <a:pt x="1816100" y="7796532"/>
                      <a:pt x="1711960" y="7693661"/>
                      <a:pt x="1584960" y="7693661"/>
                    </a:cubicBezTo>
                    <a:cubicBezTo>
                      <a:pt x="1456690" y="7693661"/>
                      <a:pt x="1353820" y="7797802"/>
                      <a:pt x="1353820" y="7924802"/>
                    </a:cubicBezTo>
                    <a:lnTo>
                      <a:pt x="1023620" y="7924802"/>
                    </a:lnTo>
                    <a:cubicBezTo>
                      <a:pt x="1023620" y="7796532"/>
                      <a:pt x="919480" y="7693661"/>
                      <a:pt x="792480" y="7693661"/>
                    </a:cubicBezTo>
                    <a:cubicBezTo>
                      <a:pt x="664210" y="7693661"/>
                      <a:pt x="561340" y="7797802"/>
                      <a:pt x="561340" y="7924802"/>
                    </a:cubicBezTo>
                    <a:lnTo>
                      <a:pt x="231140" y="7924802"/>
                    </a:lnTo>
                    <a:cubicBezTo>
                      <a:pt x="231140" y="7796532"/>
                      <a:pt x="128270" y="7693661"/>
                      <a:pt x="0" y="7693661"/>
                    </a:cubicBezTo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4"/>
              <p:cNvSpPr/>
              <p:nvPr/>
            </p:nvSpPr>
            <p:spPr>
              <a:xfrm>
                <a:off x="445770" y="445770"/>
                <a:ext cx="5459730" cy="7045960"/>
              </a:xfrm>
              <a:custGeom>
                <a:avLst/>
                <a:gdLst/>
                <a:ahLst/>
                <a:cxnLst/>
                <a:rect l="l" t="t" r="r" b="b"/>
                <a:pathLst>
                  <a:path w="5459730" h="7045960" extrusionOk="0">
                    <a:moveTo>
                      <a:pt x="0" y="0"/>
                    </a:moveTo>
                    <a:lnTo>
                      <a:pt x="5459730" y="0"/>
                    </a:lnTo>
                    <a:lnTo>
                      <a:pt x="5459730" y="7045960"/>
                    </a:lnTo>
                    <a:lnTo>
                      <a:pt x="0" y="7045960"/>
                    </a:lnTo>
                    <a:close/>
                  </a:path>
                </a:pathLst>
              </a:custGeom>
              <a:blipFill rotWithShape="1">
                <a:blip r:embed="rId5"/>
                <a:stretch>
                  <a:fillRect l="-14524" r="-14524"/>
                </a:stretch>
              </a:blipFill>
              <a:ln>
                <a:noFill/>
              </a:ln>
            </p:spPr>
          </p:sp>
          <p:sp>
            <p:nvSpPr>
              <p:cNvPr id="327" name="Google Shape;327;p24"/>
              <p:cNvSpPr/>
              <p:nvPr/>
            </p:nvSpPr>
            <p:spPr>
              <a:xfrm>
                <a:off x="445770" y="445770"/>
                <a:ext cx="5459730" cy="7045960"/>
              </a:xfrm>
              <a:custGeom>
                <a:avLst/>
                <a:gdLst/>
                <a:ahLst/>
                <a:cxnLst/>
                <a:rect l="l" t="t" r="r" b="b"/>
                <a:pathLst>
                  <a:path w="5459730" h="7045960" extrusionOk="0">
                    <a:moveTo>
                      <a:pt x="0" y="0"/>
                    </a:moveTo>
                    <a:lnTo>
                      <a:pt x="0" y="7045960"/>
                    </a:lnTo>
                    <a:lnTo>
                      <a:pt x="5459730" y="7045960"/>
                    </a:lnTo>
                    <a:lnTo>
                      <a:pt x="5459730" y="0"/>
                    </a:lnTo>
                    <a:lnTo>
                      <a:pt x="0" y="0"/>
                    </a:lnTo>
                    <a:close/>
                    <a:moveTo>
                      <a:pt x="5370830" y="6958330"/>
                    </a:moveTo>
                    <a:lnTo>
                      <a:pt x="87630" y="6958330"/>
                    </a:lnTo>
                    <a:lnTo>
                      <a:pt x="87630" y="87630"/>
                    </a:lnTo>
                    <a:lnTo>
                      <a:pt x="5370830" y="87630"/>
                    </a:lnTo>
                    <a:lnTo>
                      <a:pt x="5370830" y="695833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</p:grpSp>
        <p:sp>
          <p:nvSpPr>
            <p:cNvPr id="328" name="Google Shape;328;p24"/>
            <p:cNvSpPr txBox="1"/>
            <p:nvPr/>
          </p:nvSpPr>
          <p:spPr>
            <a:xfrm>
              <a:off x="2618892" y="-47625"/>
              <a:ext cx="2591179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Salads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12216337" y="7014584"/>
            <a:ext cx="3907553" cy="2283490"/>
            <a:chOff x="0" y="-47625"/>
            <a:chExt cx="5210071" cy="3044654"/>
          </a:xfrm>
        </p:grpSpPr>
        <p:grpSp>
          <p:nvGrpSpPr>
            <p:cNvPr id="330" name="Google Shape;330;p24"/>
            <p:cNvGrpSpPr/>
            <p:nvPr/>
          </p:nvGrpSpPr>
          <p:grpSpPr>
            <a:xfrm>
              <a:off x="0" y="629920"/>
              <a:ext cx="5210071" cy="2367109"/>
              <a:chOff x="0" y="0"/>
              <a:chExt cx="7620000" cy="3462020"/>
            </a:xfrm>
          </p:grpSpPr>
          <p:sp>
            <p:nvSpPr>
              <p:cNvPr id="331" name="Google Shape;331;p24"/>
              <p:cNvSpPr/>
              <p:nvPr/>
            </p:nvSpPr>
            <p:spPr>
              <a:xfrm>
                <a:off x="466090" y="466090"/>
                <a:ext cx="6687820" cy="2531110"/>
              </a:xfrm>
              <a:custGeom>
                <a:avLst/>
                <a:gdLst/>
                <a:ahLst/>
                <a:cxnLst/>
                <a:rect l="l" t="t" r="r" b="b"/>
                <a:pathLst>
                  <a:path w="6687820" h="2531110" extrusionOk="0">
                    <a:moveTo>
                      <a:pt x="0" y="0"/>
                    </a:moveTo>
                    <a:lnTo>
                      <a:pt x="0" y="2531110"/>
                    </a:lnTo>
                    <a:lnTo>
                      <a:pt x="6687820" y="2531110"/>
                    </a:lnTo>
                    <a:lnTo>
                      <a:pt x="6687820" y="0"/>
                    </a:lnTo>
                    <a:close/>
                  </a:path>
                </a:pathLst>
              </a:custGeom>
              <a:blipFill rotWithShape="1">
                <a:blip r:embed="rId6"/>
                <a:stretch>
                  <a:fillRect t="-82100" b="-82100"/>
                </a:stretch>
              </a:blipFill>
              <a:ln>
                <a:noFill/>
              </a:ln>
            </p:spPr>
          </p:sp>
          <p:sp>
            <p:nvSpPr>
              <p:cNvPr id="332" name="Google Shape;332;p24"/>
              <p:cNvSpPr/>
              <p:nvPr/>
            </p:nvSpPr>
            <p:spPr>
              <a:xfrm>
                <a:off x="0" y="0"/>
                <a:ext cx="7620000" cy="3462020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3462020" extrusionOk="0">
                    <a:moveTo>
                      <a:pt x="388620" y="388620"/>
                    </a:moveTo>
                    <a:lnTo>
                      <a:pt x="388620" y="3074670"/>
                    </a:lnTo>
                    <a:lnTo>
                      <a:pt x="7231380" y="3074670"/>
                    </a:lnTo>
                    <a:lnTo>
                      <a:pt x="7231380" y="388620"/>
                    </a:lnTo>
                    <a:lnTo>
                      <a:pt x="388620" y="388620"/>
                    </a:lnTo>
                    <a:close/>
                    <a:moveTo>
                      <a:pt x="201930" y="0"/>
                    </a:moveTo>
                    <a:lnTo>
                      <a:pt x="490220" y="0"/>
                    </a:lnTo>
                    <a:cubicBezTo>
                      <a:pt x="490220" y="111760"/>
                      <a:pt x="580390" y="201930"/>
                      <a:pt x="692150" y="201930"/>
                    </a:cubicBezTo>
                    <a:cubicBezTo>
                      <a:pt x="803910" y="201930"/>
                      <a:pt x="895350" y="111760"/>
                      <a:pt x="895350" y="0"/>
                    </a:cubicBezTo>
                    <a:lnTo>
                      <a:pt x="1183640" y="0"/>
                    </a:lnTo>
                    <a:cubicBezTo>
                      <a:pt x="1183640" y="111760"/>
                      <a:pt x="1273810" y="201930"/>
                      <a:pt x="1385570" y="201930"/>
                    </a:cubicBezTo>
                    <a:cubicBezTo>
                      <a:pt x="1497330" y="201930"/>
                      <a:pt x="1587500" y="111760"/>
                      <a:pt x="1587500" y="0"/>
                    </a:cubicBezTo>
                    <a:lnTo>
                      <a:pt x="1875790" y="0"/>
                    </a:lnTo>
                    <a:cubicBezTo>
                      <a:pt x="1875790" y="111760"/>
                      <a:pt x="1965960" y="201930"/>
                      <a:pt x="2077720" y="201930"/>
                    </a:cubicBezTo>
                    <a:cubicBezTo>
                      <a:pt x="2189480" y="201930"/>
                      <a:pt x="2279650" y="111760"/>
                      <a:pt x="2279650" y="0"/>
                    </a:cubicBezTo>
                    <a:lnTo>
                      <a:pt x="2567940" y="0"/>
                    </a:lnTo>
                    <a:cubicBezTo>
                      <a:pt x="2567940" y="111760"/>
                      <a:pt x="2658110" y="201930"/>
                      <a:pt x="2769870" y="201930"/>
                    </a:cubicBezTo>
                    <a:cubicBezTo>
                      <a:pt x="2881630" y="201930"/>
                      <a:pt x="2973070" y="111760"/>
                      <a:pt x="2973070" y="0"/>
                    </a:cubicBezTo>
                    <a:lnTo>
                      <a:pt x="3261360" y="0"/>
                    </a:lnTo>
                    <a:cubicBezTo>
                      <a:pt x="3261360" y="111760"/>
                      <a:pt x="3351530" y="201930"/>
                      <a:pt x="3463290" y="201930"/>
                    </a:cubicBezTo>
                    <a:cubicBezTo>
                      <a:pt x="3575050" y="201930"/>
                      <a:pt x="3665220" y="111760"/>
                      <a:pt x="3665220" y="0"/>
                    </a:cubicBezTo>
                    <a:lnTo>
                      <a:pt x="3953510" y="0"/>
                    </a:lnTo>
                    <a:cubicBezTo>
                      <a:pt x="3953510" y="111760"/>
                      <a:pt x="4043680" y="201930"/>
                      <a:pt x="4155440" y="201930"/>
                    </a:cubicBezTo>
                    <a:cubicBezTo>
                      <a:pt x="4267200" y="201930"/>
                      <a:pt x="4357370" y="111760"/>
                      <a:pt x="4357370" y="0"/>
                    </a:cubicBezTo>
                    <a:lnTo>
                      <a:pt x="4645660" y="0"/>
                    </a:lnTo>
                    <a:cubicBezTo>
                      <a:pt x="4645660" y="111760"/>
                      <a:pt x="4735830" y="201930"/>
                      <a:pt x="4847590" y="201930"/>
                    </a:cubicBezTo>
                    <a:cubicBezTo>
                      <a:pt x="4959350" y="201930"/>
                      <a:pt x="5049520" y="111760"/>
                      <a:pt x="5049520" y="0"/>
                    </a:cubicBezTo>
                    <a:lnTo>
                      <a:pt x="5337810" y="0"/>
                    </a:lnTo>
                    <a:cubicBezTo>
                      <a:pt x="5337810" y="111760"/>
                      <a:pt x="5427980" y="201930"/>
                      <a:pt x="5539740" y="201930"/>
                    </a:cubicBezTo>
                    <a:cubicBezTo>
                      <a:pt x="5651500" y="201930"/>
                      <a:pt x="5741670" y="111760"/>
                      <a:pt x="5741670" y="0"/>
                    </a:cubicBezTo>
                    <a:lnTo>
                      <a:pt x="6032500" y="0"/>
                    </a:lnTo>
                    <a:cubicBezTo>
                      <a:pt x="6032500" y="111760"/>
                      <a:pt x="6122670" y="201930"/>
                      <a:pt x="6234430" y="201930"/>
                    </a:cubicBezTo>
                    <a:cubicBezTo>
                      <a:pt x="6346190" y="201930"/>
                      <a:pt x="6436360" y="111760"/>
                      <a:pt x="6436360" y="0"/>
                    </a:cubicBezTo>
                    <a:lnTo>
                      <a:pt x="6724650" y="0"/>
                    </a:lnTo>
                    <a:cubicBezTo>
                      <a:pt x="6724650" y="111760"/>
                      <a:pt x="6814820" y="201930"/>
                      <a:pt x="6926580" y="201930"/>
                    </a:cubicBezTo>
                    <a:cubicBezTo>
                      <a:pt x="7038341" y="201930"/>
                      <a:pt x="7128510" y="111760"/>
                      <a:pt x="7128510" y="0"/>
                    </a:cubicBezTo>
                    <a:lnTo>
                      <a:pt x="7416800" y="0"/>
                    </a:lnTo>
                    <a:cubicBezTo>
                      <a:pt x="7416800" y="111760"/>
                      <a:pt x="7506970" y="201930"/>
                      <a:pt x="7618730" y="201930"/>
                    </a:cubicBezTo>
                    <a:lnTo>
                      <a:pt x="7618730" y="490220"/>
                    </a:lnTo>
                    <a:cubicBezTo>
                      <a:pt x="7506970" y="490220"/>
                      <a:pt x="7416800" y="580390"/>
                      <a:pt x="7416800" y="692150"/>
                    </a:cubicBezTo>
                    <a:cubicBezTo>
                      <a:pt x="7416800" y="803910"/>
                      <a:pt x="7506970" y="894080"/>
                      <a:pt x="7618730" y="894080"/>
                    </a:cubicBezTo>
                    <a:lnTo>
                      <a:pt x="7618730" y="1182370"/>
                    </a:lnTo>
                    <a:cubicBezTo>
                      <a:pt x="7506970" y="1182370"/>
                      <a:pt x="7416800" y="1272540"/>
                      <a:pt x="7416800" y="1384300"/>
                    </a:cubicBezTo>
                    <a:cubicBezTo>
                      <a:pt x="7416800" y="1496060"/>
                      <a:pt x="7508240" y="1587500"/>
                      <a:pt x="7620000" y="1587500"/>
                    </a:cubicBezTo>
                    <a:lnTo>
                      <a:pt x="7620000" y="1875790"/>
                    </a:lnTo>
                    <a:cubicBezTo>
                      <a:pt x="7508240" y="1875790"/>
                      <a:pt x="7418070" y="1965960"/>
                      <a:pt x="7418070" y="2077720"/>
                    </a:cubicBezTo>
                    <a:cubicBezTo>
                      <a:pt x="7418070" y="2189480"/>
                      <a:pt x="7508239" y="2279650"/>
                      <a:pt x="7620000" y="2279650"/>
                    </a:cubicBezTo>
                    <a:lnTo>
                      <a:pt x="7620000" y="2567940"/>
                    </a:lnTo>
                    <a:cubicBezTo>
                      <a:pt x="7508240" y="2567940"/>
                      <a:pt x="7418070" y="2658110"/>
                      <a:pt x="7418070" y="2769870"/>
                    </a:cubicBezTo>
                    <a:cubicBezTo>
                      <a:pt x="7418070" y="2881630"/>
                      <a:pt x="7508240" y="2971800"/>
                      <a:pt x="7620000" y="2971800"/>
                    </a:cubicBezTo>
                    <a:lnTo>
                      <a:pt x="7620000" y="3260090"/>
                    </a:lnTo>
                    <a:cubicBezTo>
                      <a:pt x="7508240" y="3260090"/>
                      <a:pt x="7418070" y="3350260"/>
                      <a:pt x="7418070" y="3462020"/>
                    </a:cubicBezTo>
                    <a:lnTo>
                      <a:pt x="7129780" y="3462020"/>
                    </a:lnTo>
                    <a:cubicBezTo>
                      <a:pt x="7129780" y="3350260"/>
                      <a:pt x="7039610" y="3260090"/>
                      <a:pt x="6927849" y="3260090"/>
                    </a:cubicBezTo>
                    <a:cubicBezTo>
                      <a:pt x="6816089" y="3260090"/>
                      <a:pt x="6725919" y="3350260"/>
                      <a:pt x="6725919" y="3462020"/>
                    </a:cubicBezTo>
                    <a:lnTo>
                      <a:pt x="6437629" y="3462020"/>
                    </a:lnTo>
                    <a:cubicBezTo>
                      <a:pt x="6437629" y="3350260"/>
                      <a:pt x="6347459" y="3260090"/>
                      <a:pt x="6235699" y="3260090"/>
                    </a:cubicBezTo>
                    <a:cubicBezTo>
                      <a:pt x="6123939" y="3260090"/>
                      <a:pt x="6033769" y="3350260"/>
                      <a:pt x="6033769" y="3462020"/>
                    </a:cubicBezTo>
                    <a:lnTo>
                      <a:pt x="5745479" y="3462020"/>
                    </a:lnTo>
                    <a:cubicBezTo>
                      <a:pt x="5745479" y="3350260"/>
                      <a:pt x="5655309" y="3260090"/>
                      <a:pt x="5543549" y="3260090"/>
                    </a:cubicBezTo>
                    <a:cubicBezTo>
                      <a:pt x="5431789" y="3260090"/>
                      <a:pt x="5341619" y="3350260"/>
                      <a:pt x="5341619" y="3462020"/>
                    </a:cubicBezTo>
                    <a:lnTo>
                      <a:pt x="5053329" y="3462020"/>
                    </a:lnTo>
                    <a:cubicBezTo>
                      <a:pt x="5053329" y="3350260"/>
                      <a:pt x="4963159" y="3260090"/>
                      <a:pt x="4851399" y="3260090"/>
                    </a:cubicBezTo>
                    <a:cubicBezTo>
                      <a:pt x="4739639" y="3260090"/>
                      <a:pt x="4649469" y="3350260"/>
                      <a:pt x="4649469" y="3462020"/>
                    </a:cubicBezTo>
                    <a:lnTo>
                      <a:pt x="4361179" y="3462020"/>
                    </a:lnTo>
                    <a:cubicBezTo>
                      <a:pt x="4361179" y="3350260"/>
                      <a:pt x="4271009" y="3260090"/>
                      <a:pt x="4159249" y="3260090"/>
                    </a:cubicBezTo>
                    <a:cubicBezTo>
                      <a:pt x="4047489" y="3260090"/>
                      <a:pt x="3957319" y="3350260"/>
                      <a:pt x="3957319" y="3462020"/>
                    </a:cubicBezTo>
                    <a:lnTo>
                      <a:pt x="3669029" y="3462020"/>
                    </a:lnTo>
                    <a:cubicBezTo>
                      <a:pt x="3669029" y="3350260"/>
                      <a:pt x="3578859" y="3260090"/>
                      <a:pt x="3467099" y="3260090"/>
                    </a:cubicBezTo>
                    <a:cubicBezTo>
                      <a:pt x="3355339" y="3260090"/>
                      <a:pt x="3265169" y="3350260"/>
                      <a:pt x="3265169" y="3462020"/>
                    </a:cubicBezTo>
                    <a:lnTo>
                      <a:pt x="2976879" y="3462020"/>
                    </a:lnTo>
                    <a:cubicBezTo>
                      <a:pt x="2976879" y="3350260"/>
                      <a:pt x="2886709" y="3260090"/>
                      <a:pt x="2774949" y="3260090"/>
                    </a:cubicBezTo>
                    <a:cubicBezTo>
                      <a:pt x="2663189" y="3260090"/>
                      <a:pt x="2573019" y="3350260"/>
                      <a:pt x="2573019" y="3462020"/>
                    </a:cubicBezTo>
                    <a:lnTo>
                      <a:pt x="2284729" y="3462020"/>
                    </a:lnTo>
                    <a:cubicBezTo>
                      <a:pt x="2284729" y="3350260"/>
                      <a:pt x="2194559" y="3260090"/>
                      <a:pt x="2082799" y="3260090"/>
                    </a:cubicBezTo>
                    <a:cubicBezTo>
                      <a:pt x="1971039" y="3260090"/>
                      <a:pt x="1880869" y="3350260"/>
                      <a:pt x="1880869" y="3462020"/>
                    </a:cubicBezTo>
                    <a:lnTo>
                      <a:pt x="1587500" y="3462020"/>
                    </a:lnTo>
                    <a:cubicBezTo>
                      <a:pt x="1587500" y="3350260"/>
                      <a:pt x="1497330" y="3260090"/>
                      <a:pt x="1385570" y="3260090"/>
                    </a:cubicBezTo>
                    <a:cubicBezTo>
                      <a:pt x="1273810" y="3260090"/>
                      <a:pt x="1183640" y="3350260"/>
                      <a:pt x="1183640" y="3462020"/>
                    </a:cubicBezTo>
                    <a:lnTo>
                      <a:pt x="895350" y="3462020"/>
                    </a:lnTo>
                    <a:cubicBezTo>
                      <a:pt x="895350" y="3350260"/>
                      <a:pt x="805180" y="3260090"/>
                      <a:pt x="693420" y="3260090"/>
                    </a:cubicBezTo>
                    <a:cubicBezTo>
                      <a:pt x="581660" y="3260090"/>
                      <a:pt x="491490" y="3350260"/>
                      <a:pt x="491490" y="3462020"/>
                    </a:cubicBezTo>
                    <a:lnTo>
                      <a:pt x="201930" y="3462020"/>
                    </a:lnTo>
                    <a:cubicBezTo>
                      <a:pt x="201930" y="3350260"/>
                      <a:pt x="111760" y="3260090"/>
                      <a:pt x="0" y="3260090"/>
                    </a:cubicBezTo>
                    <a:lnTo>
                      <a:pt x="0" y="2971800"/>
                    </a:lnTo>
                    <a:cubicBezTo>
                      <a:pt x="111760" y="2971800"/>
                      <a:pt x="201930" y="2881630"/>
                      <a:pt x="201930" y="2769870"/>
                    </a:cubicBezTo>
                    <a:cubicBezTo>
                      <a:pt x="201930" y="2658110"/>
                      <a:pt x="111760" y="2567940"/>
                      <a:pt x="0" y="2567940"/>
                    </a:cubicBezTo>
                    <a:lnTo>
                      <a:pt x="0" y="2279650"/>
                    </a:lnTo>
                    <a:cubicBezTo>
                      <a:pt x="111760" y="2279650"/>
                      <a:pt x="201930" y="2189480"/>
                      <a:pt x="201930" y="2077720"/>
                    </a:cubicBezTo>
                    <a:cubicBezTo>
                      <a:pt x="201930" y="1965960"/>
                      <a:pt x="111760" y="1875790"/>
                      <a:pt x="0" y="1875790"/>
                    </a:cubicBezTo>
                    <a:lnTo>
                      <a:pt x="0" y="1587500"/>
                    </a:lnTo>
                    <a:cubicBezTo>
                      <a:pt x="111760" y="1587500"/>
                      <a:pt x="201930" y="1497330"/>
                      <a:pt x="201930" y="1385570"/>
                    </a:cubicBezTo>
                    <a:cubicBezTo>
                      <a:pt x="201930" y="1273810"/>
                      <a:pt x="111760" y="1183640"/>
                      <a:pt x="0" y="1183640"/>
                    </a:cubicBezTo>
                    <a:lnTo>
                      <a:pt x="0" y="895350"/>
                    </a:lnTo>
                    <a:cubicBezTo>
                      <a:pt x="111760" y="895350"/>
                      <a:pt x="201930" y="805180"/>
                      <a:pt x="201930" y="693420"/>
                    </a:cubicBezTo>
                    <a:cubicBezTo>
                      <a:pt x="201930" y="581660"/>
                      <a:pt x="111760" y="490220"/>
                      <a:pt x="0" y="490220"/>
                    </a:cubicBezTo>
                    <a:lnTo>
                      <a:pt x="0" y="201930"/>
                    </a:lnTo>
                    <a:cubicBezTo>
                      <a:pt x="111760" y="201930"/>
                      <a:pt x="201930" y="111760"/>
                      <a:pt x="201930" y="0"/>
                    </a:cubicBezTo>
                    <a:close/>
                  </a:path>
                </a:pathLst>
              </a:custGeom>
              <a:solidFill>
                <a:srgbClr val="F6A7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370840" y="370840"/>
                <a:ext cx="6878320" cy="2721610"/>
              </a:xfrm>
              <a:custGeom>
                <a:avLst/>
                <a:gdLst/>
                <a:ahLst/>
                <a:cxnLst/>
                <a:rect l="l" t="t" r="r" b="b"/>
                <a:pathLst>
                  <a:path w="6878320" h="2721610" extrusionOk="0">
                    <a:moveTo>
                      <a:pt x="0" y="0"/>
                    </a:moveTo>
                    <a:lnTo>
                      <a:pt x="0" y="2721610"/>
                    </a:lnTo>
                    <a:lnTo>
                      <a:pt x="6878320" y="2721610"/>
                    </a:lnTo>
                    <a:lnTo>
                      <a:pt x="6878320" y="0"/>
                    </a:lnTo>
                    <a:lnTo>
                      <a:pt x="0" y="0"/>
                    </a:lnTo>
                    <a:close/>
                    <a:moveTo>
                      <a:pt x="113030" y="2608580"/>
                    </a:moveTo>
                    <a:lnTo>
                      <a:pt x="113030" y="113030"/>
                    </a:lnTo>
                    <a:lnTo>
                      <a:pt x="6765290" y="113030"/>
                    </a:lnTo>
                    <a:lnTo>
                      <a:pt x="6765290" y="2608580"/>
                    </a:lnTo>
                    <a:lnTo>
                      <a:pt x="113030" y="2608580"/>
                    </a:lnTo>
                    <a:close/>
                  </a:path>
                </a:pathLst>
              </a:custGeom>
              <a:solidFill>
                <a:srgbClr val="F6A76B"/>
              </a:solidFill>
              <a:ln>
                <a:noFill/>
              </a:ln>
            </p:spPr>
          </p:sp>
        </p:grpSp>
        <p:sp>
          <p:nvSpPr>
            <p:cNvPr id="334" name="Google Shape;334;p24"/>
            <p:cNvSpPr txBox="1"/>
            <p:nvPr/>
          </p:nvSpPr>
          <p:spPr>
            <a:xfrm>
              <a:off x="2618892" y="-47625"/>
              <a:ext cx="2591179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Desserts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335" name="Google Shape;335;p24"/>
          <p:cNvGrpSpPr/>
          <p:nvPr/>
        </p:nvGrpSpPr>
        <p:grpSpPr>
          <a:xfrm rot="-5400000">
            <a:off x="9101320" y="7445857"/>
            <a:ext cx="1988429" cy="2485535"/>
            <a:chOff x="-1" y="12700"/>
            <a:chExt cx="6339841" cy="7924802"/>
          </a:xfrm>
        </p:grpSpPr>
        <p:sp>
          <p:nvSpPr>
            <p:cNvPr id="336" name="Google Shape;336;p24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EC4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blipFill rotWithShape="1">
              <a:blip r:embed="rId7"/>
              <a:stretch>
                <a:fillRect l="-46755" r="-46753"/>
              </a:stretch>
            </a:blipFill>
            <a:ln>
              <a:noFill/>
            </a:ln>
          </p:spPr>
        </p:sp>
        <p:sp>
          <p:nvSpPr>
            <p:cNvPr id="338" name="Google Shape;338;p24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</p:grpSp>
      <p:sp>
        <p:nvSpPr>
          <p:cNvPr id="339" name="Google Shape;339;p24"/>
          <p:cNvSpPr txBox="1"/>
          <p:nvPr/>
        </p:nvSpPr>
        <p:spPr>
          <a:xfrm>
            <a:off x="9394917" y="7218784"/>
            <a:ext cx="194338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Beverages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 rot="-5400000">
            <a:off x="5970033" y="7445857"/>
            <a:ext cx="1988429" cy="2485535"/>
            <a:chOff x="-1" y="12700"/>
            <a:chExt cx="6339841" cy="7924802"/>
          </a:xfrm>
        </p:grpSpPr>
        <p:sp>
          <p:nvSpPr>
            <p:cNvPr id="341" name="Google Shape;341;p24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F6A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blipFill rotWithShape="1">
              <a:blip r:embed="rId8"/>
              <a:stretch>
                <a:fillRect l="-41831" t="-14336" r="-122823" b="-1020"/>
              </a:stretch>
            </a:blipFill>
            <a:ln>
              <a:noFill/>
            </a:ln>
          </p:spPr>
        </p:sp>
        <p:sp>
          <p:nvSpPr>
            <p:cNvPr id="343" name="Google Shape;343;p24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</p:grpSp>
      <p:sp>
        <p:nvSpPr>
          <p:cNvPr id="344" name="Google Shape;344;p24"/>
          <p:cNvSpPr txBox="1"/>
          <p:nvPr/>
        </p:nvSpPr>
        <p:spPr>
          <a:xfrm>
            <a:off x="6263631" y="7218784"/>
            <a:ext cx="194338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Beverages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6B"/>
        </a:solidFill>
        <a:effectLst/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5"/>
          <p:cNvGrpSpPr/>
          <p:nvPr/>
        </p:nvGrpSpPr>
        <p:grpSpPr>
          <a:xfrm>
            <a:off x="0" y="3468150"/>
            <a:ext cx="18287996" cy="5790150"/>
            <a:chOff x="0" y="-57150"/>
            <a:chExt cx="4816592" cy="1524978"/>
          </a:xfrm>
        </p:grpSpPr>
        <p:sp>
          <p:nvSpPr>
            <p:cNvPr id="350" name="Google Shape;350;p25"/>
            <p:cNvSpPr/>
            <p:nvPr/>
          </p:nvSpPr>
          <p:spPr>
            <a:xfrm>
              <a:off x="0" y="0"/>
              <a:ext cx="4816592" cy="1467828"/>
            </a:xfrm>
            <a:custGeom>
              <a:avLst/>
              <a:gdLst/>
              <a:ahLst/>
              <a:cxnLst/>
              <a:rect l="l" t="t" r="r" b="b"/>
              <a:pathLst>
                <a:path w="4816592" h="146782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67828"/>
                  </a:lnTo>
                  <a:lnTo>
                    <a:pt x="0" y="1467828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  <p:sp>
          <p:nvSpPr>
            <p:cNvPr id="351" name="Google Shape;351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25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643248" y="-271641"/>
            <a:ext cx="9194744" cy="17445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5"/>
          <p:cNvGrpSpPr/>
          <p:nvPr/>
        </p:nvGrpSpPr>
        <p:grpSpPr>
          <a:xfrm>
            <a:off x="1483395" y="4225811"/>
            <a:ext cx="3380062" cy="3213201"/>
            <a:chOff x="-105630" y="-3427"/>
            <a:chExt cx="4506749" cy="4284268"/>
          </a:xfrm>
        </p:grpSpPr>
        <p:sp>
          <p:nvSpPr>
            <p:cNvPr id="354" name="Google Shape;354;p25"/>
            <p:cNvSpPr txBox="1"/>
            <p:nvPr/>
          </p:nvSpPr>
          <p:spPr>
            <a:xfrm>
              <a:off x="1157542" y="1458482"/>
              <a:ext cx="1962330" cy="1236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43%</a:t>
              </a:r>
              <a:endParaRPr lang="en-US" sz="5500" b="1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55" name="Google Shape;355;p25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356" name="Google Shape;356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58" name="Google Shape;358;p25"/>
          <p:cNvSpPr txBox="1"/>
          <p:nvPr/>
        </p:nvSpPr>
        <p:spPr>
          <a:xfrm>
            <a:off x="1397209" y="7778115"/>
            <a:ext cx="3538878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13351913" y="7778115"/>
            <a:ext cx="3538878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7374561" y="7778115"/>
            <a:ext cx="3538878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61" name="Google Shape;361;p25"/>
          <p:cNvGrpSpPr/>
          <p:nvPr/>
        </p:nvGrpSpPr>
        <p:grpSpPr>
          <a:xfrm>
            <a:off x="7460747" y="4225811"/>
            <a:ext cx="3381045" cy="3317668"/>
            <a:chOff x="-105630" y="-3427"/>
            <a:chExt cx="4508059" cy="4423557"/>
          </a:xfrm>
        </p:grpSpPr>
        <p:sp>
          <p:nvSpPr>
            <p:cNvPr id="362" name="Google Shape;362;p25"/>
            <p:cNvSpPr txBox="1"/>
            <p:nvPr/>
          </p:nvSpPr>
          <p:spPr>
            <a:xfrm>
              <a:off x="1159423" y="1458482"/>
              <a:ext cx="1958567" cy="1236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60%</a:t>
              </a:r>
              <a:endParaRPr lang="en-US" sz="5500" b="1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63" name="Google Shape;363;p25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364" name="Google Shape;364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66" name="Google Shape;366;p25"/>
          <p:cNvGrpSpPr/>
          <p:nvPr/>
        </p:nvGrpSpPr>
        <p:grpSpPr>
          <a:xfrm>
            <a:off x="13438099" y="4225811"/>
            <a:ext cx="3366505" cy="3213201"/>
            <a:chOff x="-105630" y="-3427"/>
            <a:chExt cx="4488673" cy="4284268"/>
          </a:xfrm>
        </p:grpSpPr>
        <p:sp>
          <p:nvSpPr>
            <p:cNvPr id="367" name="Google Shape;367;p25"/>
            <p:cNvSpPr txBox="1"/>
            <p:nvPr/>
          </p:nvSpPr>
          <p:spPr>
            <a:xfrm>
              <a:off x="1082818" y="1458482"/>
              <a:ext cx="2241766" cy="1236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35%</a:t>
              </a:r>
              <a:endParaRPr lang="en-US" sz="5500" b="1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68" name="Google Shape;368;p25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369" name="Google Shape;369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l="l" t="t" r="r" b="b"/>
                <a:pathLst>
                  <a:path w="1331199" h="1891336" extrusionOk="0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71" name="Google Shape;371;p25"/>
          <p:cNvSpPr txBox="1"/>
          <p:nvPr/>
        </p:nvSpPr>
        <p:spPr>
          <a:xfrm>
            <a:off x="2982803" y="869059"/>
            <a:ext cx="12168440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Market Research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2982803" y="2907409"/>
            <a:ext cx="12322393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880308" y="773809"/>
            <a:ext cx="436057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4191740">
            <a:off x="15952976" y="7861537"/>
            <a:ext cx="4188704" cy="372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6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6"/>
          <p:cNvGrpSpPr/>
          <p:nvPr/>
        </p:nvGrpSpPr>
        <p:grpSpPr>
          <a:xfrm>
            <a:off x="-359616" y="586042"/>
            <a:ext cx="13412130" cy="4001197"/>
            <a:chOff x="0" y="-57150"/>
            <a:chExt cx="3532413" cy="1053813"/>
          </a:xfrm>
        </p:grpSpPr>
        <p:sp>
          <p:nvSpPr>
            <p:cNvPr id="381" name="Google Shape;381;p26"/>
            <p:cNvSpPr/>
            <p:nvPr/>
          </p:nvSpPr>
          <p:spPr>
            <a:xfrm>
              <a:off x="0" y="0"/>
              <a:ext cx="3532413" cy="996663"/>
            </a:xfrm>
            <a:custGeom>
              <a:avLst/>
              <a:gdLst/>
              <a:ahLst/>
              <a:cxnLst/>
              <a:rect l="l" t="t" r="r" b="b"/>
              <a:pathLst>
                <a:path w="3532413" h="996663" extrusionOk="0">
                  <a:moveTo>
                    <a:pt x="0" y="0"/>
                  </a:moveTo>
                  <a:lnTo>
                    <a:pt x="3532413" y="0"/>
                  </a:lnTo>
                  <a:lnTo>
                    <a:pt x="3532413" y="996663"/>
                  </a:lnTo>
                  <a:lnTo>
                    <a:pt x="0" y="996663"/>
                  </a:lnTo>
                  <a:close/>
                </a:path>
              </a:pathLst>
            </a:custGeom>
            <a:solidFill>
              <a:srgbClr val="EC4028"/>
            </a:solidFill>
            <a:ln w="47625" cap="flat" cmpd="sng">
              <a:solidFill>
                <a:srgbClr val="17254E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2" name="Google Shape;382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26"/>
          <p:cNvGrpSpPr/>
          <p:nvPr/>
        </p:nvGrpSpPr>
        <p:grpSpPr>
          <a:xfrm>
            <a:off x="9813408" y="2002569"/>
            <a:ext cx="7331592" cy="7481397"/>
            <a:chOff x="0" y="-57150"/>
            <a:chExt cx="1752072" cy="1764866"/>
          </a:xfrm>
        </p:grpSpPr>
        <p:sp>
          <p:nvSpPr>
            <p:cNvPr id="384" name="Google Shape;384;p26"/>
            <p:cNvSpPr/>
            <p:nvPr/>
          </p:nvSpPr>
          <p:spPr>
            <a:xfrm>
              <a:off x="0" y="0"/>
              <a:ext cx="1752072" cy="1707716"/>
            </a:xfrm>
            <a:custGeom>
              <a:avLst/>
              <a:gdLst/>
              <a:ahLst/>
              <a:cxnLst/>
              <a:rect l="l" t="t" r="r" b="b"/>
              <a:pathLst>
                <a:path w="1752072" h="1707716" extrusionOk="0">
                  <a:moveTo>
                    <a:pt x="0" y="0"/>
                  </a:moveTo>
                  <a:lnTo>
                    <a:pt x="1752072" y="0"/>
                  </a:lnTo>
                  <a:lnTo>
                    <a:pt x="1752072" y="1707716"/>
                  </a:lnTo>
                  <a:lnTo>
                    <a:pt x="0" y="1707716"/>
                  </a:lnTo>
                  <a:close/>
                </a:path>
              </a:pathLst>
            </a:custGeom>
            <a:solidFill>
              <a:srgbClr val="F6A76B"/>
            </a:solidFill>
            <a:ln w="47625" cap="flat" cmpd="sng">
              <a:solidFill>
                <a:srgbClr val="17254E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5" name="Google Shape;385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10093062" y="2501170"/>
            <a:ext cx="6296706" cy="6420992"/>
            <a:chOff x="0" y="-47625"/>
            <a:chExt cx="8395608" cy="8561323"/>
          </a:xfrm>
        </p:grpSpPr>
        <p:sp>
          <p:nvSpPr>
            <p:cNvPr id="387" name="Google Shape;387;p26"/>
            <p:cNvSpPr txBox="1"/>
            <p:nvPr/>
          </p:nvSpPr>
          <p:spPr>
            <a:xfrm>
              <a:off x="936859" y="7963643"/>
              <a:ext cx="1179435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Item 1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2450672" y="7963643"/>
              <a:ext cx="1246649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Item 2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89" name="Google Shape;389;p26"/>
            <p:cNvSpPr txBox="1"/>
            <p:nvPr/>
          </p:nvSpPr>
          <p:spPr>
            <a:xfrm>
              <a:off x="3995120" y="7963643"/>
              <a:ext cx="1252589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Item 3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90" name="Google Shape;390;p26"/>
            <p:cNvSpPr txBox="1"/>
            <p:nvPr/>
          </p:nvSpPr>
          <p:spPr>
            <a:xfrm>
              <a:off x="5538288" y="7963643"/>
              <a:ext cx="1261093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Item 4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391" name="Google Shape;391;p26"/>
            <p:cNvSpPr txBox="1"/>
            <p:nvPr/>
          </p:nvSpPr>
          <p:spPr>
            <a:xfrm>
              <a:off x="7091415" y="7963643"/>
              <a:ext cx="1249677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Item 5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92" name="Google Shape;392;p26"/>
            <p:cNvGrpSpPr/>
            <p:nvPr/>
          </p:nvGrpSpPr>
          <p:grpSpPr>
            <a:xfrm>
              <a:off x="847222" y="246556"/>
              <a:ext cx="7548386" cy="7557705"/>
              <a:chOff x="0" y="-6350"/>
              <a:chExt cx="10287000" cy="10299700"/>
            </a:xfrm>
          </p:grpSpPr>
          <p:sp>
            <p:nvSpPr>
              <p:cNvPr id="393" name="Google Shape;393;p26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94" name="Google Shape;394;p26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95" name="Google Shape;395;p26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96" name="Google Shape;396;p26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97" name="Google Shape;397;p26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98" name="Google Shape;398;p26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7254E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99" name="Google Shape;399;p26"/>
            <p:cNvSpPr txBox="1"/>
            <p:nvPr/>
          </p:nvSpPr>
          <p:spPr>
            <a:xfrm>
              <a:off x="11416" y="-47625"/>
              <a:ext cx="624140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50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0" name="Google Shape;400;p26"/>
            <p:cNvSpPr txBox="1"/>
            <p:nvPr/>
          </p:nvSpPr>
          <p:spPr>
            <a:xfrm>
              <a:off x="0" y="1462052"/>
              <a:ext cx="635556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40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1" name="Google Shape;401;p26"/>
            <p:cNvSpPr txBox="1"/>
            <p:nvPr/>
          </p:nvSpPr>
          <p:spPr>
            <a:xfrm>
              <a:off x="8504" y="2971729"/>
              <a:ext cx="627052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30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2" name="Google Shape;402;p26"/>
            <p:cNvSpPr txBox="1"/>
            <p:nvPr/>
          </p:nvSpPr>
          <p:spPr>
            <a:xfrm>
              <a:off x="14444" y="4481407"/>
              <a:ext cx="621111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20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3" name="Google Shape;403;p26"/>
            <p:cNvSpPr txBox="1"/>
            <p:nvPr/>
          </p:nvSpPr>
          <p:spPr>
            <a:xfrm>
              <a:off x="81774" y="5991084"/>
              <a:ext cx="553781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10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04" name="Google Shape;404;p26"/>
            <p:cNvSpPr txBox="1"/>
            <p:nvPr/>
          </p:nvSpPr>
          <p:spPr>
            <a:xfrm>
              <a:off x="262912" y="7500761"/>
              <a:ext cx="372643" cy="55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0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05" name="Google Shape;405;p26"/>
            <p:cNvGrpSpPr/>
            <p:nvPr/>
          </p:nvGrpSpPr>
          <p:grpSpPr>
            <a:xfrm>
              <a:off x="845951" y="246556"/>
              <a:ext cx="7549657" cy="7553045"/>
              <a:chOff x="-1732" y="-6350"/>
              <a:chExt cx="10288732" cy="10293350"/>
            </a:xfrm>
          </p:grpSpPr>
          <p:sp>
            <p:nvSpPr>
              <p:cNvPr id="406" name="Google Shape;406;p26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12" name="Google Shape;412;p26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13" name="Google Shape;413;p26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14" name="Google Shape;414;p26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15" name="Google Shape;415;p26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16" name="Google Shape;416;p26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  <p:sp>
            <p:nvSpPr>
              <p:cNvPr id="417" name="Google Shape;417;p26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  <p:sp>
            <p:nvSpPr>
              <p:cNvPr id="418" name="Google Shape;418;p26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  <p:sp>
            <p:nvSpPr>
              <p:cNvPr id="419" name="Google Shape;419;p26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  <p:sp>
            <p:nvSpPr>
              <p:cNvPr id="420" name="Google Shape;420;p26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</p:grpSp>
      </p:grpSp>
      <p:sp>
        <p:nvSpPr>
          <p:cNvPr id="421" name="Google Shape;421;p26"/>
          <p:cNvSpPr txBox="1"/>
          <p:nvPr/>
        </p:nvSpPr>
        <p:spPr>
          <a:xfrm>
            <a:off x="842706" y="1377417"/>
            <a:ext cx="77541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Competitive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Analysis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842706" y="4752071"/>
            <a:ext cx="8970701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the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featured statistic.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3" name="Google Shape;423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59616" y="7311382"/>
            <a:ext cx="4887205" cy="434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6415739" y="-816835"/>
            <a:ext cx="2664776" cy="2671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7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27"/>
          <p:cNvGrpSpPr/>
          <p:nvPr/>
        </p:nvGrpSpPr>
        <p:grpSpPr>
          <a:xfrm rot="-5400000">
            <a:off x="130808" y="3497874"/>
            <a:ext cx="8282626" cy="10353283"/>
            <a:chOff x="-1" y="12700"/>
            <a:chExt cx="6339841" cy="7924802"/>
          </a:xfrm>
        </p:grpSpPr>
        <p:sp>
          <p:nvSpPr>
            <p:cNvPr id="431" name="Google Shape;431;p27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F6A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solidFill>
              <a:srgbClr val="EC402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3" name="Google Shape;433;p27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</p:sp>
      </p:grpSp>
      <p:sp>
        <p:nvSpPr>
          <p:cNvPr id="434" name="Google Shape;434;p27"/>
          <p:cNvSpPr txBox="1"/>
          <p:nvPr/>
        </p:nvSpPr>
        <p:spPr>
          <a:xfrm>
            <a:off x="9721915" y="5168418"/>
            <a:ext cx="326082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Step One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9721915" y="5903901"/>
            <a:ext cx="343178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9703264" y="7411474"/>
            <a:ext cx="3279473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Step Two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13534263" y="7411474"/>
            <a:ext cx="3778878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Step Four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9703264" y="8082986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13534263" y="8082986"/>
            <a:ext cx="372503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842706" y="1381125"/>
            <a:ext cx="99483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World 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Map Report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441" name="Google Shape;441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6693" y="5951526"/>
            <a:ext cx="8027497" cy="397635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/>
        </p:nvSpPr>
        <p:spPr>
          <a:xfrm>
            <a:off x="13534263" y="5153025"/>
            <a:ext cx="377715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Step Two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13534263" y="5903901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4" name="Google Shape;444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5400000" flipH="1">
            <a:off x="13992460" y="-1725894"/>
            <a:ext cx="5821919" cy="583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982738" y="957547"/>
            <a:ext cx="3547778" cy="354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8"/>
          <p:cNvGrpSpPr/>
          <p:nvPr/>
        </p:nvGrpSpPr>
        <p:grpSpPr>
          <a:xfrm>
            <a:off x="0" y="5316173"/>
            <a:ext cx="18287996" cy="5790150"/>
            <a:chOff x="0" y="-57150"/>
            <a:chExt cx="4816592" cy="1524978"/>
          </a:xfrm>
        </p:grpSpPr>
        <p:sp>
          <p:nvSpPr>
            <p:cNvPr id="451" name="Google Shape;451;p28"/>
            <p:cNvSpPr/>
            <p:nvPr/>
          </p:nvSpPr>
          <p:spPr>
            <a:xfrm>
              <a:off x="0" y="0"/>
              <a:ext cx="4816592" cy="1467828"/>
            </a:xfrm>
            <a:custGeom>
              <a:avLst/>
              <a:gdLst/>
              <a:ahLst/>
              <a:cxnLst/>
              <a:rect l="l" t="t" r="r" b="b"/>
              <a:pathLst>
                <a:path w="4816592" h="146782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67828"/>
                  </a:lnTo>
                  <a:lnTo>
                    <a:pt x="0" y="1467828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  <p:sp>
          <p:nvSpPr>
            <p:cNvPr id="452" name="Google Shape;452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28"/>
          <p:cNvGrpSpPr/>
          <p:nvPr/>
        </p:nvGrpSpPr>
        <p:grpSpPr>
          <a:xfrm>
            <a:off x="-3758815" y="2005276"/>
            <a:ext cx="11456939" cy="11456939"/>
            <a:chOff x="0" y="0"/>
            <a:chExt cx="812800" cy="812800"/>
          </a:xfrm>
        </p:grpSpPr>
        <p:sp>
          <p:nvSpPr>
            <p:cNvPr id="454" name="Google Shape;454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C4028"/>
            </a:solidFill>
            <a:ln w="266700" cap="flat" cmpd="sng">
              <a:solidFill>
                <a:srgbClr val="00A67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5" name="Google Shape;455;p28"/>
            <p:cNvSpPr txBox="1"/>
            <p:nvPr/>
          </p:nvSpPr>
          <p:spPr>
            <a:xfrm>
              <a:off x="152400" y="95250"/>
              <a:ext cx="508000" cy="565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50" tIns="80050" rIns="80050" bIns="8005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1338752" y="1004098"/>
            <a:ext cx="4184020" cy="8276775"/>
            <a:chOff x="0" y="0"/>
            <a:chExt cx="2620010" cy="5182870"/>
          </a:xfrm>
        </p:grpSpPr>
        <p:sp>
          <p:nvSpPr>
            <p:cNvPr id="457" name="Google Shape;457;p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 extrusionOk="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 extrusionOk="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1"/>
              <a:stretch>
                <a:fillRect l="-22254" r="-2225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 extrusionOk="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 extrusionOk="0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 extrusionOk="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 extrusionOk="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 extrusionOk="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 extrusionOk="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 extrusionOk="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6" name="Google Shape;466;p28"/>
          <p:cNvSpPr txBox="1"/>
          <p:nvPr/>
        </p:nvSpPr>
        <p:spPr>
          <a:xfrm>
            <a:off x="13777809" y="1414726"/>
            <a:ext cx="377715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Example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67" name="Google Shape;467;p28"/>
          <p:cNvSpPr txBox="1"/>
          <p:nvPr/>
        </p:nvSpPr>
        <p:spPr>
          <a:xfrm>
            <a:off x="13777809" y="2131478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8" name="Google Shape;468;p28"/>
          <p:cNvSpPr txBox="1"/>
          <p:nvPr/>
        </p:nvSpPr>
        <p:spPr>
          <a:xfrm>
            <a:off x="8174374" y="5885589"/>
            <a:ext cx="93807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Market Research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69" name="Google Shape;469;p28"/>
          <p:cNvSpPr txBox="1"/>
          <p:nvPr/>
        </p:nvSpPr>
        <p:spPr>
          <a:xfrm>
            <a:off x="7033773" y="8872234"/>
            <a:ext cx="10521193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0" name="Google Shape;470;p28"/>
          <p:cNvSpPr txBox="1"/>
          <p:nvPr/>
        </p:nvSpPr>
        <p:spPr>
          <a:xfrm>
            <a:off x="9526491" y="1414726"/>
            <a:ext cx="377715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Example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9526491" y="2131478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13777809" y="3610773"/>
            <a:ext cx="377715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Example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73" name="Google Shape;473;p28"/>
          <p:cNvSpPr txBox="1"/>
          <p:nvPr/>
        </p:nvSpPr>
        <p:spPr>
          <a:xfrm>
            <a:off x="13777809" y="4327525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9526491" y="3610773"/>
            <a:ext cx="3777157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Example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75" name="Google Shape;475;p28"/>
          <p:cNvSpPr txBox="1"/>
          <p:nvPr/>
        </p:nvSpPr>
        <p:spPr>
          <a:xfrm>
            <a:off x="9526491" y="4327525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communication tools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9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9"/>
          <p:cNvGrpSpPr/>
          <p:nvPr/>
        </p:nvGrpSpPr>
        <p:grpSpPr>
          <a:xfrm>
            <a:off x="1028700" y="1289884"/>
            <a:ext cx="2766863" cy="2766863"/>
            <a:chOff x="0" y="0"/>
            <a:chExt cx="3689151" cy="3689151"/>
          </a:xfrm>
        </p:grpSpPr>
        <p:grpSp>
          <p:nvGrpSpPr>
            <p:cNvPr id="482" name="Google Shape;482;p29"/>
            <p:cNvGrpSpPr/>
            <p:nvPr/>
          </p:nvGrpSpPr>
          <p:grpSpPr>
            <a:xfrm>
              <a:off x="0" y="0"/>
              <a:ext cx="3689151" cy="3689151"/>
              <a:chOff x="0" y="0"/>
              <a:chExt cx="812800" cy="812800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484" name="Google Shape;484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29"/>
            <p:cNvGrpSpPr/>
            <p:nvPr/>
          </p:nvGrpSpPr>
          <p:grpSpPr>
            <a:xfrm>
              <a:off x="184207" y="188998"/>
              <a:ext cx="3320738" cy="3320738"/>
              <a:chOff x="0" y="0"/>
              <a:chExt cx="812800" cy="812800"/>
            </a:xfrm>
          </p:grpSpPr>
          <p:sp>
            <p:nvSpPr>
              <p:cNvPr id="486" name="Google Shape;48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87" name="Google Shape;487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8" name="Google Shape;488;p29"/>
          <p:cNvSpPr txBox="1"/>
          <p:nvPr/>
        </p:nvSpPr>
        <p:spPr>
          <a:xfrm>
            <a:off x="1327547" y="1587510"/>
            <a:ext cx="20847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</a:t>
            </a:r>
            <a:endParaRPr lang="en-US" sz="13000" b="1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89" name="Google Shape;489;p29"/>
          <p:cNvSpPr txBox="1"/>
          <p:nvPr/>
        </p:nvSpPr>
        <p:spPr>
          <a:xfrm>
            <a:off x="3993471" y="1428977"/>
            <a:ext cx="3484201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Strengths</a:t>
            </a:r>
            <a:endParaRPr lang="en-US" sz="4000" b="1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3993471" y="2135135"/>
            <a:ext cx="5322871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are you doing well?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sets you apart?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are your good qualities?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1" name="Google Shape;491;p29"/>
          <p:cNvSpPr txBox="1"/>
          <p:nvPr/>
        </p:nvSpPr>
        <p:spPr>
          <a:xfrm>
            <a:off x="11170251" y="1428977"/>
            <a:ext cx="288925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Weaknesses</a:t>
            </a:r>
            <a:endParaRPr lang="en-US" sz="4000" b="1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492" name="Google Shape;492;p29"/>
          <p:cNvSpPr txBox="1"/>
          <p:nvPr/>
        </p:nvSpPr>
        <p:spPr>
          <a:xfrm>
            <a:off x="8780753" y="2135135"/>
            <a:ext cx="5278755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Where do you need to improve?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Are resources adequate?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do others do better than you?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93" name="Google Shape;493;p29"/>
          <p:cNvGrpSpPr/>
          <p:nvPr/>
        </p:nvGrpSpPr>
        <p:grpSpPr>
          <a:xfrm>
            <a:off x="1028700" y="4369948"/>
            <a:ext cx="2766863" cy="2766863"/>
            <a:chOff x="0" y="0"/>
            <a:chExt cx="3689151" cy="3689151"/>
          </a:xfrm>
        </p:grpSpPr>
        <p:grpSp>
          <p:nvGrpSpPr>
            <p:cNvPr id="494" name="Google Shape;494;p29"/>
            <p:cNvGrpSpPr/>
            <p:nvPr/>
          </p:nvGrpSpPr>
          <p:grpSpPr>
            <a:xfrm>
              <a:off x="0" y="0"/>
              <a:ext cx="3689151" cy="3689151"/>
              <a:chOff x="0" y="0"/>
              <a:chExt cx="812800" cy="812800"/>
            </a:xfrm>
          </p:grpSpPr>
          <p:sp>
            <p:nvSpPr>
              <p:cNvPr id="495" name="Google Shape;49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496" name="Google Shape;496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29"/>
            <p:cNvGrpSpPr/>
            <p:nvPr/>
          </p:nvGrpSpPr>
          <p:grpSpPr>
            <a:xfrm>
              <a:off x="184207" y="188998"/>
              <a:ext cx="3320738" cy="3320738"/>
              <a:chOff x="0" y="0"/>
              <a:chExt cx="812800" cy="812800"/>
            </a:xfrm>
          </p:grpSpPr>
          <p:sp>
            <p:nvSpPr>
              <p:cNvPr id="498" name="Google Shape;49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499" name="Google Shape;499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0" name="Google Shape;500;p29"/>
          <p:cNvSpPr txBox="1"/>
          <p:nvPr/>
        </p:nvSpPr>
        <p:spPr>
          <a:xfrm>
            <a:off x="1318985" y="4742795"/>
            <a:ext cx="21018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</a:t>
            </a:r>
            <a:endParaRPr lang="en-US" sz="13000" b="1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3993471" y="4654911"/>
            <a:ext cx="3484201" cy="63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Opportunities</a:t>
            </a:r>
            <a:endParaRPr lang="en-US" sz="4000" b="1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3993471" y="5384822"/>
            <a:ext cx="4974079" cy="14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5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are your goals? </a:t>
            </a:r>
            <a:endParaRPr lang="en-US" sz="2375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5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Are demands shifting? </a:t>
            </a:r>
            <a:endParaRPr lang="en-US" sz="2375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75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How can it be improved?</a:t>
            </a:r>
            <a:endParaRPr lang="en-US" sz="2375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10911379" y="4644805"/>
            <a:ext cx="314813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Threats</a:t>
            </a:r>
            <a:endParaRPr lang="en-US" sz="4000" b="1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8509391" y="5384822"/>
            <a:ext cx="5550118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are the blockers you're facing?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What are factors outside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of your control?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3795563" y="7802437"/>
            <a:ext cx="10564720" cy="1624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Swot Analysis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506" name="Google Shape;506;p29"/>
          <p:cNvGrpSpPr/>
          <p:nvPr/>
        </p:nvGrpSpPr>
        <p:grpSpPr>
          <a:xfrm>
            <a:off x="14492437" y="1289884"/>
            <a:ext cx="2766863" cy="2766863"/>
            <a:chOff x="0" y="0"/>
            <a:chExt cx="3689151" cy="3689151"/>
          </a:xfrm>
        </p:grpSpPr>
        <p:grpSp>
          <p:nvGrpSpPr>
            <p:cNvPr id="507" name="Google Shape;507;p29"/>
            <p:cNvGrpSpPr/>
            <p:nvPr/>
          </p:nvGrpSpPr>
          <p:grpSpPr>
            <a:xfrm>
              <a:off x="0" y="0"/>
              <a:ext cx="3689151" cy="3689151"/>
              <a:chOff x="0" y="0"/>
              <a:chExt cx="812800" cy="812800"/>
            </a:xfrm>
          </p:grpSpPr>
          <p:sp>
            <p:nvSpPr>
              <p:cNvPr id="508" name="Google Shape;5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509" name="Google Shape;509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29"/>
            <p:cNvGrpSpPr/>
            <p:nvPr/>
          </p:nvGrpSpPr>
          <p:grpSpPr>
            <a:xfrm>
              <a:off x="184207" y="188998"/>
              <a:ext cx="3320738" cy="3320738"/>
              <a:chOff x="0" y="0"/>
              <a:chExt cx="812800" cy="812800"/>
            </a:xfrm>
          </p:grpSpPr>
          <p:sp>
            <p:nvSpPr>
              <p:cNvPr id="511" name="Google Shape;5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512" name="Google Shape;512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3" name="Google Shape;513;p29"/>
          <p:cNvSpPr txBox="1"/>
          <p:nvPr/>
        </p:nvSpPr>
        <p:spPr>
          <a:xfrm>
            <a:off x="14898427" y="1752790"/>
            <a:ext cx="19548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W</a:t>
            </a:r>
            <a:endParaRPr lang="en-US" sz="13000" b="1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514" name="Google Shape;514;p29"/>
          <p:cNvGrpSpPr/>
          <p:nvPr/>
        </p:nvGrpSpPr>
        <p:grpSpPr>
          <a:xfrm>
            <a:off x="14492437" y="4369948"/>
            <a:ext cx="2766863" cy="2766863"/>
            <a:chOff x="0" y="0"/>
            <a:chExt cx="3689151" cy="3689151"/>
          </a:xfrm>
        </p:grpSpPr>
        <p:grpSp>
          <p:nvGrpSpPr>
            <p:cNvPr id="515" name="Google Shape;515;p29"/>
            <p:cNvGrpSpPr/>
            <p:nvPr/>
          </p:nvGrpSpPr>
          <p:grpSpPr>
            <a:xfrm>
              <a:off x="0" y="0"/>
              <a:ext cx="3689151" cy="3689151"/>
              <a:chOff x="0" y="0"/>
              <a:chExt cx="812800" cy="812800"/>
            </a:xfrm>
          </p:grpSpPr>
          <p:sp>
            <p:nvSpPr>
              <p:cNvPr id="516" name="Google Shape;51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517" name="Google Shape;517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29"/>
            <p:cNvGrpSpPr/>
            <p:nvPr/>
          </p:nvGrpSpPr>
          <p:grpSpPr>
            <a:xfrm>
              <a:off x="184207" y="188998"/>
              <a:ext cx="3320738" cy="3320738"/>
              <a:chOff x="0" y="0"/>
              <a:chExt cx="812800" cy="812800"/>
            </a:xfrm>
          </p:grpSpPr>
          <p:sp>
            <p:nvSpPr>
              <p:cNvPr id="519" name="Google Shape;51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520" name="Google Shape;520;p29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29"/>
          <p:cNvSpPr txBox="1"/>
          <p:nvPr/>
        </p:nvSpPr>
        <p:spPr>
          <a:xfrm>
            <a:off x="14903627" y="4832866"/>
            <a:ext cx="19446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1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T</a:t>
            </a:r>
            <a:endParaRPr lang="en-US" sz="13000" b="1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/>
        </p:nvSpPr>
        <p:spPr>
          <a:xfrm>
            <a:off x="4210588" y="1038225"/>
            <a:ext cx="9866823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Add A Table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aphicFrame>
        <p:nvGraphicFramePr>
          <p:cNvPr id="527" name="Google Shape;527;p30"/>
          <p:cNvGraphicFramePr/>
          <p:nvPr/>
        </p:nvGraphicFramePr>
        <p:xfrm>
          <a:off x="3547916" y="3294792"/>
          <a:ext cx="11192200" cy="5963475"/>
        </p:xfrm>
        <a:graphic>
          <a:graphicData uri="http://schemas.openxmlformats.org/drawingml/2006/table">
            <a:tbl>
              <a:tblPr>
                <a:noFill/>
                <a:tableStyleId>{5BA6980C-EDE9-4D6A-B090-B23DF694330C}</a:tableStyleId>
              </a:tblPr>
              <a:tblGrid>
                <a:gridCol w="2798050"/>
                <a:gridCol w="2798050"/>
                <a:gridCol w="2798050"/>
                <a:gridCol w="2798050"/>
              </a:tblGrid>
              <a:tr h="141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rgbClr val="EC4028"/>
                          </a:solidFill>
                          <a:latin typeface="Oleo Script" panose="02000000000000000000"/>
                          <a:ea typeface="Oleo Script" panose="02000000000000000000"/>
                          <a:cs typeface="Oleo Script" panose="02000000000000000000"/>
                          <a:sym typeface="Oleo Script" panose="02000000000000000000"/>
                        </a:rPr>
                        <a:t>Table 1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rgbClr val="EC4028"/>
                          </a:solidFill>
                          <a:latin typeface="Oleo Script" panose="02000000000000000000"/>
                          <a:ea typeface="Oleo Script" panose="02000000000000000000"/>
                          <a:cs typeface="Oleo Script" panose="02000000000000000000"/>
                          <a:sym typeface="Oleo Script" panose="02000000000000000000"/>
                        </a:rPr>
                        <a:t>Table 2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rgbClr val="EC4028"/>
                          </a:solidFill>
                          <a:latin typeface="Oleo Script" panose="02000000000000000000"/>
                          <a:ea typeface="Oleo Script" panose="02000000000000000000"/>
                          <a:cs typeface="Oleo Script" panose="02000000000000000000"/>
                          <a:sym typeface="Oleo Script" panose="02000000000000000000"/>
                        </a:rPr>
                        <a:t>Table 3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rgbClr val="EC4028"/>
                          </a:solidFill>
                          <a:latin typeface="Oleo Script" panose="02000000000000000000"/>
                          <a:ea typeface="Oleo Script" panose="02000000000000000000"/>
                          <a:cs typeface="Oleo Script" panose="02000000000000000000"/>
                          <a:sym typeface="Oleo Script" panose="02000000000000000000"/>
                        </a:rPr>
                        <a:t>Table 4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</a:tr>
              <a:tr h="113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42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49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74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12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</a:tr>
              <a:tr h="113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89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166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196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432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</a:tr>
              <a:tr h="113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275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395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397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653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</a:tr>
              <a:tr h="113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402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427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487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17254E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764</a:t>
                      </a:r>
                      <a:endParaRPr sz="1100" u="none" strike="noStrike" cap="none"/>
                    </a:p>
                  </a:txBody>
                  <a:tcPr marL="192100" marR="192100" marT="192100" marB="192100" anchor="ctr">
                    <a:lnL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17254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DCB0"/>
                    </a:solidFill>
                  </a:tcPr>
                </a:tc>
              </a:tr>
            </a:tbl>
          </a:graphicData>
        </a:graphic>
      </p:graphicFrame>
      <p:pic>
        <p:nvPicPr>
          <p:cNvPr id="528" name="Google Shape;528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247581" y="806888"/>
            <a:ext cx="6023438" cy="89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643093" y="806888"/>
            <a:ext cx="5729612" cy="89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54E"/>
        </a:solidFill>
        <a:effectLst/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31"/>
          <p:cNvGrpSpPr/>
          <p:nvPr/>
        </p:nvGrpSpPr>
        <p:grpSpPr>
          <a:xfrm>
            <a:off x="3938166" y="2196881"/>
            <a:ext cx="10754791" cy="4886260"/>
            <a:chOff x="0" y="0"/>
            <a:chExt cx="7620000" cy="3462020"/>
          </a:xfrm>
        </p:grpSpPr>
        <p:sp>
          <p:nvSpPr>
            <p:cNvPr id="535" name="Google Shape;535;p31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solidFill>
              <a:srgbClr val="FCDCB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36" name="Google Shape;536;p31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</p:grpSp>
      <p:sp>
        <p:nvSpPr>
          <p:cNvPr id="538" name="Google Shape;538;p31"/>
          <p:cNvSpPr txBox="1"/>
          <p:nvPr/>
        </p:nvSpPr>
        <p:spPr>
          <a:xfrm>
            <a:off x="5101886" y="7473354"/>
            <a:ext cx="842735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Elaborate on the featured statistic.</a:t>
            </a:r>
            <a:endParaRPr lang="en-US" sz="40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39" name="Google Shape;539;p31"/>
          <p:cNvGrpSpPr/>
          <p:nvPr/>
        </p:nvGrpSpPr>
        <p:grpSpPr>
          <a:xfrm>
            <a:off x="3634433" y="2095502"/>
            <a:ext cx="11362254" cy="4749699"/>
            <a:chOff x="-204566" y="-223104"/>
            <a:chExt cx="2992528" cy="1250950"/>
          </a:xfrm>
        </p:grpSpPr>
        <p:sp>
          <p:nvSpPr>
            <p:cNvPr id="540" name="Google Shape;540;p31"/>
            <p:cNvSpPr/>
            <p:nvPr/>
          </p:nvSpPr>
          <p:spPr>
            <a:xfrm>
              <a:off x="0" y="0"/>
              <a:ext cx="2583397" cy="894582"/>
            </a:xfrm>
            <a:custGeom>
              <a:avLst/>
              <a:gdLst/>
              <a:ahLst/>
              <a:cxnLst/>
              <a:rect l="l" t="t" r="r" b="b"/>
              <a:pathLst>
                <a:path w="2583397" h="894582" extrusionOk="0">
                  <a:moveTo>
                    <a:pt x="0" y="0"/>
                  </a:moveTo>
                  <a:lnTo>
                    <a:pt x="2583397" y="0"/>
                  </a:lnTo>
                  <a:lnTo>
                    <a:pt x="2583397" y="894582"/>
                  </a:lnTo>
                  <a:lnTo>
                    <a:pt x="0" y="8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1" name="Google Shape;541;p31"/>
            <p:cNvSpPr txBox="1"/>
            <p:nvPr/>
          </p:nvSpPr>
          <p:spPr>
            <a:xfrm>
              <a:off x="-204566" y="-223104"/>
              <a:ext cx="2992528" cy="1250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123,456,789</a:t>
              </a:r>
              <a:endParaRPr lang="en-US" sz="15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</p:grpSp>
      <p:pic>
        <p:nvPicPr>
          <p:cNvPr id="542" name="Google Shape;542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8138646" y="2196881"/>
            <a:ext cx="11906442" cy="1004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255387" y="2991326"/>
            <a:ext cx="9478636" cy="958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10177870" y="-216991"/>
            <a:ext cx="8110130" cy="10503991"/>
            <a:chOff x="0" y="-57150"/>
            <a:chExt cx="2136001" cy="2766483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2136001" cy="2709333"/>
            </a:xfrm>
            <a:custGeom>
              <a:avLst/>
              <a:gdLst/>
              <a:ahLst/>
              <a:cxnLst/>
              <a:rect l="l" t="t" r="r" b="b"/>
              <a:pathLst>
                <a:path w="2136001" h="2709333" extrusionOk="0">
                  <a:moveTo>
                    <a:pt x="0" y="0"/>
                  </a:moveTo>
                  <a:lnTo>
                    <a:pt x="2136001" y="0"/>
                  </a:lnTo>
                  <a:lnTo>
                    <a:pt x="21360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  <p:sp>
          <p:nvSpPr>
            <p:cNvPr id="101" name="Google Shape;101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3777665">
            <a:off x="-2688013" y="-2532996"/>
            <a:ext cx="7061439" cy="90742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842706" y="5480685"/>
            <a:ext cx="9335100" cy="4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How to 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Use This Presentation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1153314" y="1200150"/>
            <a:ext cx="6520275" cy="21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Click on the "Google Slides" button below this presentation preview.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Click on "Make a copy."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Start editing your presentation.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You need to sign in to your Google account.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1153314" y="4559300"/>
            <a:ext cx="6520275" cy="21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Click on the "PowerPoint" button below this presentation preview.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Start editing your presentation.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Download and install the fonts used in this presentation as listed on the next page.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1153314" y="7918450"/>
            <a:ext cx="652027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Click on the "Canva" button under this presentation preview.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Start editing your presentation.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You need to sign in to your Canva account.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02427" y="1028700"/>
            <a:ext cx="1950888" cy="195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02427" y="4476031"/>
            <a:ext cx="1950888" cy="195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02427" y="7923363"/>
            <a:ext cx="1950888" cy="195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11153314" y="357187"/>
            <a:ext cx="514130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Google Slides</a:t>
            </a:r>
            <a:endParaRPr lang="en-US" sz="35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1153314" y="3716338"/>
            <a:ext cx="514130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PowerPoint</a:t>
            </a:r>
            <a:endParaRPr lang="en-US" sz="35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1153314" y="7075488"/>
            <a:ext cx="514130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Canva</a:t>
            </a:r>
            <a:endParaRPr lang="en-US" sz="35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4028"/>
        </a:solidFill>
        <a:effectLst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32"/>
          <p:cNvGrpSpPr/>
          <p:nvPr/>
        </p:nvGrpSpPr>
        <p:grpSpPr>
          <a:xfrm>
            <a:off x="879011" y="622207"/>
            <a:ext cx="16552975" cy="8861759"/>
            <a:chOff x="0" y="-47625"/>
            <a:chExt cx="4359631" cy="2333961"/>
          </a:xfrm>
        </p:grpSpPr>
        <p:sp>
          <p:nvSpPr>
            <p:cNvPr id="549" name="Google Shape;549;p32"/>
            <p:cNvSpPr/>
            <p:nvPr/>
          </p:nvSpPr>
          <p:spPr>
            <a:xfrm>
              <a:off x="0" y="0"/>
              <a:ext cx="4359631" cy="2286336"/>
            </a:xfrm>
            <a:custGeom>
              <a:avLst/>
              <a:gdLst/>
              <a:ahLst/>
              <a:cxnLst/>
              <a:rect l="l" t="t" r="r" b="b"/>
              <a:pathLst>
                <a:path w="4359631" h="2286336" extrusionOk="0">
                  <a:moveTo>
                    <a:pt x="0" y="0"/>
                  </a:moveTo>
                  <a:lnTo>
                    <a:pt x="4359631" y="0"/>
                  </a:lnTo>
                  <a:lnTo>
                    <a:pt x="4359631" y="2286336"/>
                  </a:lnTo>
                  <a:lnTo>
                    <a:pt x="0" y="2286336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  <p:sp>
          <p:nvSpPr>
            <p:cNvPr id="550" name="Google Shape;550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2"/>
          <p:cNvSpPr txBox="1"/>
          <p:nvPr/>
        </p:nvSpPr>
        <p:spPr>
          <a:xfrm>
            <a:off x="3877839" y="4629758"/>
            <a:ext cx="330607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Basic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076390" y="1480954"/>
            <a:ext cx="3107522" cy="3107522"/>
            <a:chOff x="0" y="0"/>
            <a:chExt cx="4143363" cy="4143363"/>
          </a:xfrm>
        </p:grpSpPr>
        <p:grpSp>
          <p:nvGrpSpPr>
            <p:cNvPr id="553" name="Google Shape;553;p32"/>
            <p:cNvGrpSpPr/>
            <p:nvPr/>
          </p:nvGrpSpPr>
          <p:grpSpPr>
            <a:xfrm>
              <a:off x="0" y="0"/>
              <a:ext cx="4143363" cy="4143363"/>
              <a:chOff x="0" y="0"/>
              <a:chExt cx="812800" cy="812800"/>
            </a:xfrm>
          </p:grpSpPr>
          <p:sp>
            <p:nvSpPr>
              <p:cNvPr id="554" name="Google Shape;55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555" name="Google Shape;555;p32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6" name="Google Shape;556;p32"/>
            <p:cNvGrpSpPr/>
            <p:nvPr/>
          </p:nvGrpSpPr>
          <p:grpSpPr>
            <a:xfrm>
              <a:off x="206886" y="212267"/>
              <a:ext cx="3729590" cy="3729590"/>
              <a:chOff x="0" y="0"/>
              <a:chExt cx="812800" cy="812800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6A76B"/>
              </a:solidFill>
              <a:ln>
                <a:noFill/>
              </a:ln>
            </p:spPr>
          </p:sp>
          <p:sp>
            <p:nvSpPr>
              <p:cNvPr id="558" name="Google Shape;558;p32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9" name="Google Shape;559;p32"/>
          <p:cNvSpPr txBox="1"/>
          <p:nvPr/>
        </p:nvSpPr>
        <p:spPr>
          <a:xfrm>
            <a:off x="3910339" y="2091740"/>
            <a:ext cx="3306074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20$</a:t>
            </a:r>
            <a:endParaRPr lang="en-US" sz="9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560" name="Google Shape;560;p32"/>
          <p:cNvSpPr txBox="1"/>
          <p:nvPr/>
        </p:nvSpPr>
        <p:spPr>
          <a:xfrm>
            <a:off x="3877839" y="5241669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32"/>
          <p:cNvSpPr txBox="1"/>
          <p:nvPr/>
        </p:nvSpPr>
        <p:spPr>
          <a:xfrm>
            <a:off x="3877839" y="5757021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562" name="Google Shape;562;p32"/>
          <p:cNvGrpSpPr/>
          <p:nvPr/>
        </p:nvGrpSpPr>
        <p:grpSpPr>
          <a:xfrm>
            <a:off x="8315863" y="2047256"/>
            <a:ext cx="4138463" cy="4138463"/>
            <a:chOff x="0" y="0"/>
            <a:chExt cx="5517951" cy="5517951"/>
          </a:xfrm>
        </p:grpSpPr>
        <p:grpSp>
          <p:nvGrpSpPr>
            <p:cNvPr id="563" name="Google Shape;563;p32"/>
            <p:cNvGrpSpPr/>
            <p:nvPr/>
          </p:nvGrpSpPr>
          <p:grpSpPr>
            <a:xfrm>
              <a:off x="0" y="0"/>
              <a:ext cx="5517951" cy="5517951"/>
              <a:chOff x="0" y="0"/>
              <a:chExt cx="812800" cy="812800"/>
            </a:xfrm>
          </p:grpSpPr>
          <p:sp>
            <p:nvSpPr>
              <p:cNvPr id="564" name="Google Shape;56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565" name="Google Shape;565;p3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32"/>
            <p:cNvGrpSpPr/>
            <p:nvPr/>
          </p:nvGrpSpPr>
          <p:grpSpPr>
            <a:xfrm>
              <a:off x="275522" y="282688"/>
              <a:ext cx="4966906" cy="4966906"/>
              <a:chOff x="0" y="0"/>
              <a:chExt cx="812800" cy="812800"/>
            </a:xfrm>
          </p:grpSpPr>
          <p:sp>
            <p:nvSpPr>
              <p:cNvPr id="567" name="Google Shape;56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568" name="Google Shape;568;p3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9" name="Google Shape;569;p32"/>
          <p:cNvGrpSpPr/>
          <p:nvPr/>
        </p:nvGrpSpPr>
        <p:grpSpPr>
          <a:xfrm>
            <a:off x="8732058" y="3003300"/>
            <a:ext cx="3306074" cy="6080531"/>
            <a:chOff x="0" y="-361950"/>
            <a:chExt cx="4408098" cy="8107374"/>
          </a:xfrm>
        </p:grpSpPr>
        <p:sp>
          <p:nvSpPr>
            <p:cNvPr id="570" name="Google Shape;570;p32"/>
            <p:cNvSpPr txBox="1"/>
            <p:nvPr/>
          </p:nvSpPr>
          <p:spPr>
            <a:xfrm>
              <a:off x="0" y="4190752"/>
              <a:ext cx="4408098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Standard</a:t>
              </a:r>
              <a:endPara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571" name="Google Shape;571;p32"/>
            <p:cNvSpPr txBox="1"/>
            <p:nvPr/>
          </p:nvSpPr>
          <p:spPr>
            <a:xfrm>
              <a:off x="0" y="-361950"/>
              <a:ext cx="4408098" cy="2990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30$</a:t>
              </a:r>
              <a:endPara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0" y="5124202"/>
              <a:ext cx="4408098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Add a feature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73" name="Google Shape;573;p32"/>
            <p:cNvSpPr txBox="1"/>
            <p:nvPr/>
          </p:nvSpPr>
          <p:spPr>
            <a:xfrm>
              <a:off x="0" y="5811426"/>
              <a:ext cx="4408098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Add a feature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74" name="Google Shape;574;p32"/>
            <p:cNvSpPr txBox="1"/>
            <p:nvPr/>
          </p:nvSpPr>
          <p:spPr>
            <a:xfrm>
              <a:off x="0" y="7198266"/>
              <a:ext cx="4408098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Add a feature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575" name="Google Shape;575;p32"/>
            <p:cNvSpPr txBox="1"/>
            <p:nvPr/>
          </p:nvSpPr>
          <p:spPr>
            <a:xfrm>
              <a:off x="0" y="6504846"/>
              <a:ext cx="4408098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Add a feature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576" name="Google Shape;576;p32"/>
          <p:cNvSpPr txBox="1"/>
          <p:nvPr/>
        </p:nvSpPr>
        <p:spPr>
          <a:xfrm>
            <a:off x="13422379" y="4975885"/>
            <a:ext cx="330607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Premium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577" name="Google Shape;577;p32"/>
          <p:cNvGrpSpPr/>
          <p:nvPr/>
        </p:nvGrpSpPr>
        <p:grpSpPr>
          <a:xfrm>
            <a:off x="13326571" y="1187225"/>
            <a:ext cx="3733045" cy="3733045"/>
            <a:chOff x="0" y="0"/>
            <a:chExt cx="4977394" cy="4977394"/>
          </a:xfrm>
        </p:grpSpPr>
        <p:grpSp>
          <p:nvGrpSpPr>
            <p:cNvPr id="578" name="Google Shape;578;p32"/>
            <p:cNvGrpSpPr/>
            <p:nvPr/>
          </p:nvGrpSpPr>
          <p:grpSpPr>
            <a:xfrm>
              <a:off x="0" y="0"/>
              <a:ext cx="4977394" cy="4977394"/>
              <a:chOff x="0" y="0"/>
              <a:chExt cx="812800" cy="812800"/>
            </a:xfrm>
          </p:grpSpPr>
          <p:sp>
            <p:nvSpPr>
              <p:cNvPr id="579" name="Google Shape;57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580" name="Google Shape;580;p3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32"/>
            <p:cNvGrpSpPr/>
            <p:nvPr/>
          </p:nvGrpSpPr>
          <p:grpSpPr>
            <a:xfrm>
              <a:off x="248531" y="254995"/>
              <a:ext cx="4480331" cy="4480331"/>
              <a:chOff x="0" y="0"/>
              <a:chExt cx="812800" cy="812800"/>
            </a:xfrm>
          </p:grpSpPr>
          <p:sp>
            <p:nvSpPr>
              <p:cNvPr id="582" name="Google Shape;58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A678"/>
              </a:solidFill>
              <a:ln>
                <a:noFill/>
              </a:ln>
            </p:spPr>
          </p:sp>
          <p:sp>
            <p:nvSpPr>
              <p:cNvPr id="583" name="Google Shape;583;p32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4" name="Google Shape;584;p32"/>
          <p:cNvSpPr txBox="1"/>
          <p:nvPr/>
        </p:nvSpPr>
        <p:spPr>
          <a:xfrm>
            <a:off x="13540057" y="2110772"/>
            <a:ext cx="3306074" cy="162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300$</a:t>
            </a:r>
            <a:endParaRPr lang="en-US" sz="9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585" name="Google Shape;585;p32"/>
          <p:cNvSpPr txBox="1"/>
          <p:nvPr/>
        </p:nvSpPr>
        <p:spPr>
          <a:xfrm>
            <a:off x="13422379" y="5757021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6" name="Google Shape;586;p32"/>
          <p:cNvSpPr txBox="1"/>
          <p:nvPr/>
        </p:nvSpPr>
        <p:spPr>
          <a:xfrm>
            <a:off x="13422379" y="6272373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7" name="Google Shape;587;p32"/>
          <p:cNvSpPr txBox="1"/>
          <p:nvPr/>
        </p:nvSpPr>
        <p:spPr>
          <a:xfrm>
            <a:off x="13422379" y="7312371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32"/>
          <p:cNvSpPr txBox="1"/>
          <p:nvPr/>
        </p:nvSpPr>
        <p:spPr>
          <a:xfrm>
            <a:off x="13422379" y="6792372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9" name="Google Shape;589;p32"/>
          <p:cNvSpPr txBox="1"/>
          <p:nvPr/>
        </p:nvSpPr>
        <p:spPr>
          <a:xfrm>
            <a:off x="13422379" y="7832370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Add a feature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0" name="Google Shape;590;p32"/>
          <p:cNvSpPr txBox="1"/>
          <p:nvPr/>
        </p:nvSpPr>
        <p:spPr>
          <a:xfrm>
            <a:off x="1165206" y="6317169"/>
            <a:ext cx="68136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Menu Options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591" name="Google Shape;591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419705" y="-251460"/>
            <a:ext cx="4597432" cy="459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052145" y="7734646"/>
            <a:ext cx="2414310" cy="241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3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33"/>
          <p:cNvGrpSpPr/>
          <p:nvPr/>
        </p:nvGrpSpPr>
        <p:grpSpPr>
          <a:xfrm>
            <a:off x="-648810" y="6984253"/>
            <a:ext cx="13052514" cy="3505657"/>
            <a:chOff x="0" y="-57150"/>
            <a:chExt cx="3437699" cy="923300"/>
          </a:xfrm>
        </p:grpSpPr>
        <p:sp>
          <p:nvSpPr>
            <p:cNvPr id="599" name="Google Shape;599;p33"/>
            <p:cNvSpPr/>
            <p:nvPr/>
          </p:nvSpPr>
          <p:spPr>
            <a:xfrm>
              <a:off x="0" y="0"/>
              <a:ext cx="3437699" cy="866150"/>
            </a:xfrm>
            <a:custGeom>
              <a:avLst/>
              <a:gdLst/>
              <a:ahLst/>
              <a:cxnLst/>
              <a:rect l="l" t="t" r="r" b="b"/>
              <a:pathLst>
                <a:path w="3437699" h="866150" extrusionOk="0">
                  <a:moveTo>
                    <a:pt x="0" y="0"/>
                  </a:moveTo>
                  <a:lnTo>
                    <a:pt x="3437699" y="0"/>
                  </a:lnTo>
                  <a:lnTo>
                    <a:pt x="3437699" y="866150"/>
                  </a:lnTo>
                  <a:lnTo>
                    <a:pt x="0" y="866150"/>
                  </a:lnTo>
                  <a:close/>
                </a:path>
              </a:pathLst>
            </a:custGeom>
            <a:solidFill>
              <a:srgbClr val="EC4028"/>
            </a:solidFill>
            <a:ln w="66675" cap="flat" cmpd="sng">
              <a:solidFill>
                <a:srgbClr val="17254E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00" name="Google Shape;600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p33"/>
          <p:cNvSpPr txBox="1"/>
          <p:nvPr/>
        </p:nvSpPr>
        <p:spPr>
          <a:xfrm>
            <a:off x="842700" y="7885450"/>
            <a:ext cx="90684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 picture is worth a thousand words</a:t>
            </a:r>
            <a:endParaRPr lang="en-US" sz="9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602" name="Google Shape;602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94238" y="7842606"/>
            <a:ext cx="2005944" cy="200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97209" y="6227791"/>
            <a:ext cx="2412988" cy="241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11033" y="7201245"/>
            <a:ext cx="973454" cy="97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34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2774440" y="-5403397"/>
            <a:ext cx="7606911" cy="1443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-6718415" y="-6172287"/>
            <a:ext cx="11560640" cy="1158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5400000" flipH="1">
            <a:off x="9985742" y="-2080338"/>
            <a:ext cx="10113373" cy="144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4"/>
          <p:cNvSpPr txBox="1"/>
          <p:nvPr/>
        </p:nvSpPr>
        <p:spPr>
          <a:xfrm>
            <a:off x="842706" y="6281905"/>
            <a:ext cx="6663052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About Us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13" name="Google Shape;613;p34"/>
          <p:cNvSpPr txBox="1"/>
          <p:nvPr/>
        </p:nvSpPr>
        <p:spPr>
          <a:xfrm>
            <a:off x="842706" y="8528364"/>
            <a:ext cx="5295204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35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13947533" y="-3840270"/>
            <a:ext cx="8680933" cy="1647043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5"/>
          <p:cNvSpPr txBox="1"/>
          <p:nvPr/>
        </p:nvSpPr>
        <p:spPr>
          <a:xfrm>
            <a:off x="11056437" y="1623377"/>
            <a:ext cx="62028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Our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History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620" name="Google Shape;620;p35"/>
          <p:cNvGrpSpPr/>
          <p:nvPr/>
        </p:nvGrpSpPr>
        <p:grpSpPr>
          <a:xfrm>
            <a:off x="6545727" y="5829085"/>
            <a:ext cx="13665481" cy="6208683"/>
            <a:chOff x="0" y="0"/>
            <a:chExt cx="7620000" cy="3462020"/>
          </a:xfrm>
        </p:grpSpPr>
        <p:sp>
          <p:nvSpPr>
            <p:cNvPr id="621" name="Google Shape;621;p35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 t="-10899" b="-65243"/>
              </a:stretch>
            </a:blipFill>
            <a:ln>
              <a:noFill/>
            </a:ln>
          </p:spPr>
        </p:sp>
        <p:sp>
          <p:nvSpPr>
            <p:cNvPr id="622" name="Google Shape;622;p35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</p:grpSp>
      <p:sp>
        <p:nvSpPr>
          <p:cNvPr id="624" name="Google Shape;624;p35"/>
          <p:cNvSpPr txBox="1"/>
          <p:nvPr/>
        </p:nvSpPr>
        <p:spPr>
          <a:xfrm>
            <a:off x="842700" y="5771925"/>
            <a:ext cx="50865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Presentations are communication tools that can be used as demonstrations, lectures, speeches, reports, and more. It is mostly presented before an audience.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25" name="Google Shape;625;p35"/>
          <p:cNvGrpSpPr/>
          <p:nvPr/>
        </p:nvGrpSpPr>
        <p:grpSpPr>
          <a:xfrm>
            <a:off x="-5344056" y="-1038988"/>
            <a:ext cx="13665481" cy="6208683"/>
            <a:chOff x="0" y="0"/>
            <a:chExt cx="7620000" cy="3462020"/>
          </a:xfrm>
        </p:grpSpPr>
        <p:sp>
          <p:nvSpPr>
            <p:cNvPr id="626" name="Google Shape;626;p35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 t="-51659" r="-9729" b="-41625"/>
              </a:stretch>
            </a:blipFill>
            <a:ln>
              <a:noFill/>
            </a:ln>
          </p:spPr>
        </p:sp>
        <p:sp>
          <p:nvSpPr>
            <p:cNvPr id="627" name="Google Shape;627;p35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36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2774440" y="-5403397"/>
            <a:ext cx="7606911" cy="1443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36"/>
          <p:cNvGrpSpPr/>
          <p:nvPr/>
        </p:nvGrpSpPr>
        <p:grpSpPr>
          <a:xfrm>
            <a:off x="0" y="5564673"/>
            <a:ext cx="18287996" cy="3266926"/>
            <a:chOff x="0" y="-47625"/>
            <a:chExt cx="4816592" cy="860425"/>
          </a:xfrm>
        </p:grpSpPr>
        <p:sp>
          <p:nvSpPr>
            <p:cNvPr id="635" name="Google Shape;635;p3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  <p:sp>
          <p:nvSpPr>
            <p:cNvPr id="636" name="Google Shape;636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36"/>
          <p:cNvGrpSpPr/>
          <p:nvPr/>
        </p:nvGrpSpPr>
        <p:grpSpPr>
          <a:xfrm rot="10800000">
            <a:off x="1725834" y="4125720"/>
            <a:ext cx="2964213" cy="3705267"/>
            <a:chOff x="-1" y="12700"/>
            <a:chExt cx="6339841" cy="7924802"/>
          </a:xfrm>
        </p:grpSpPr>
        <p:sp>
          <p:nvSpPr>
            <p:cNvPr id="638" name="Google Shape;638;p36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36"/>
            <p:cNvSpPr/>
            <p:nvPr/>
          </p:nvSpPr>
          <p:spPr>
            <a:xfrm rot="10800000" flipH="1"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7045960"/>
                  </a:move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 l="-65002" t="-4068" r="-48203" b="-6069"/>
              </a:stretch>
            </a:blipFill>
            <a:ln>
              <a:noFill/>
            </a:ln>
          </p:spPr>
        </p:sp>
        <p:sp>
          <p:nvSpPr>
            <p:cNvPr id="640" name="Google Shape;640;p36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</p:grpSp>
      <p:grpSp>
        <p:nvGrpSpPr>
          <p:cNvPr id="641" name="Google Shape;641;p36"/>
          <p:cNvGrpSpPr/>
          <p:nvPr/>
        </p:nvGrpSpPr>
        <p:grpSpPr>
          <a:xfrm rot="10800000">
            <a:off x="5685398" y="4125720"/>
            <a:ext cx="2964213" cy="3705267"/>
            <a:chOff x="-1" y="12700"/>
            <a:chExt cx="6339841" cy="7924802"/>
          </a:xfrm>
        </p:grpSpPr>
        <p:sp>
          <p:nvSpPr>
            <p:cNvPr id="642" name="Google Shape;642;p36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36"/>
            <p:cNvSpPr/>
            <p:nvPr/>
          </p:nvSpPr>
          <p:spPr>
            <a:xfrm rot="10800000" flipH="1"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7045960"/>
                  </a:move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 l="-53089" r="-40483"/>
              </a:stretch>
            </a:blipFill>
            <a:ln>
              <a:noFill/>
            </a:ln>
          </p:spPr>
        </p:sp>
        <p:sp>
          <p:nvSpPr>
            <p:cNvPr id="644" name="Google Shape;644;p36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</p:grpSp>
      <p:grpSp>
        <p:nvGrpSpPr>
          <p:cNvPr id="645" name="Google Shape;645;p36"/>
          <p:cNvGrpSpPr/>
          <p:nvPr/>
        </p:nvGrpSpPr>
        <p:grpSpPr>
          <a:xfrm rot="10800000">
            <a:off x="9644961" y="4125720"/>
            <a:ext cx="2964213" cy="3705267"/>
            <a:chOff x="-1" y="12700"/>
            <a:chExt cx="6339841" cy="7924802"/>
          </a:xfrm>
        </p:grpSpPr>
        <p:sp>
          <p:nvSpPr>
            <p:cNvPr id="646" name="Google Shape;646;p36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36"/>
            <p:cNvSpPr/>
            <p:nvPr/>
          </p:nvSpPr>
          <p:spPr>
            <a:xfrm rot="10800000" flipH="1"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7045960"/>
                  </a:move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 l="-52967" r="-40366"/>
              </a:stretch>
            </a:blipFill>
            <a:ln>
              <a:noFill/>
            </a:ln>
          </p:spPr>
        </p:sp>
        <p:sp>
          <p:nvSpPr>
            <p:cNvPr id="648" name="Google Shape;648;p36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</p:grpSp>
      <p:grpSp>
        <p:nvGrpSpPr>
          <p:cNvPr id="649" name="Google Shape;649;p36"/>
          <p:cNvGrpSpPr/>
          <p:nvPr/>
        </p:nvGrpSpPr>
        <p:grpSpPr>
          <a:xfrm rot="10800000">
            <a:off x="13602702" y="4125720"/>
            <a:ext cx="2964213" cy="3705267"/>
            <a:chOff x="-1" y="12700"/>
            <a:chExt cx="6339841" cy="7924802"/>
          </a:xfrm>
        </p:grpSpPr>
        <p:sp>
          <p:nvSpPr>
            <p:cNvPr id="650" name="Google Shape;650;p36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36"/>
            <p:cNvSpPr/>
            <p:nvPr/>
          </p:nvSpPr>
          <p:spPr>
            <a:xfrm rot="10800000" flipH="1"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7045960"/>
                  </a:move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 l="-99572" r="-69454" b="-38981"/>
              </a:stretch>
            </a:blipFill>
            <a:ln>
              <a:noFill/>
            </a:ln>
          </p:spPr>
        </p:sp>
        <p:sp>
          <p:nvSpPr>
            <p:cNvPr id="652" name="Google Shape;652;p36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</p:grpSp>
      <p:sp>
        <p:nvSpPr>
          <p:cNvPr id="653" name="Google Shape;653;p36"/>
          <p:cNvSpPr txBox="1"/>
          <p:nvPr/>
        </p:nvSpPr>
        <p:spPr>
          <a:xfrm>
            <a:off x="2171684" y="1038225"/>
            <a:ext cx="13944632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Team Members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54" name="Google Shape;654;p36"/>
          <p:cNvSpPr txBox="1"/>
          <p:nvPr/>
        </p:nvSpPr>
        <p:spPr>
          <a:xfrm>
            <a:off x="2935691" y="3000884"/>
            <a:ext cx="12322393" cy="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655" name="Google Shape;655;p36"/>
          <p:cNvGrpSpPr/>
          <p:nvPr/>
        </p:nvGrpSpPr>
        <p:grpSpPr>
          <a:xfrm>
            <a:off x="1990702" y="8068163"/>
            <a:ext cx="2429727" cy="1534016"/>
            <a:chOff x="0" y="9525"/>
            <a:chExt cx="3239636" cy="2045355"/>
          </a:xfrm>
        </p:grpSpPr>
        <p:sp>
          <p:nvSpPr>
            <p:cNvPr id="656" name="Google Shape;656;p36"/>
            <p:cNvSpPr txBox="1"/>
            <p:nvPr/>
          </p:nvSpPr>
          <p:spPr>
            <a:xfrm>
              <a:off x="0" y="9525"/>
              <a:ext cx="3239636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CDCB0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 Name</a:t>
              </a:r>
              <a:endParaRPr lang="en-US" sz="4000" b="1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657" name="Google Shape;657;p36"/>
            <p:cNvSpPr txBox="1"/>
            <p:nvPr/>
          </p:nvSpPr>
          <p:spPr>
            <a:xfrm>
              <a:off x="0" y="1064280"/>
              <a:ext cx="3239636" cy="9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658" name="Google Shape;658;p36"/>
          <p:cNvGrpSpPr/>
          <p:nvPr/>
        </p:nvGrpSpPr>
        <p:grpSpPr>
          <a:xfrm>
            <a:off x="5950266" y="8068163"/>
            <a:ext cx="2429727" cy="1534016"/>
            <a:chOff x="0" y="9525"/>
            <a:chExt cx="3239636" cy="2045355"/>
          </a:xfrm>
        </p:grpSpPr>
        <p:sp>
          <p:nvSpPr>
            <p:cNvPr id="659" name="Google Shape;659;p36"/>
            <p:cNvSpPr txBox="1"/>
            <p:nvPr/>
          </p:nvSpPr>
          <p:spPr>
            <a:xfrm>
              <a:off x="0" y="9525"/>
              <a:ext cx="3239636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CDCB0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 Name</a:t>
              </a:r>
              <a:endParaRPr lang="en-US" sz="4000" b="1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660" name="Google Shape;660;p36"/>
            <p:cNvSpPr txBox="1"/>
            <p:nvPr/>
          </p:nvSpPr>
          <p:spPr>
            <a:xfrm>
              <a:off x="0" y="1064280"/>
              <a:ext cx="3239636" cy="9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661" name="Google Shape;661;p36"/>
          <p:cNvGrpSpPr/>
          <p:nvPr/>
        </p:nvGrpSpPr>
        <p:grpSpPr>
          <a:xfrm>
            <a:off x="9909829" y="8068163"/>
            <a:ext cx="2429727" cy="1534016"/>
            <a:chOff x="0" y="9525"/>
            <a:chExt cx="3239636" cy="2045355"/>
          </a:xfrm>
        </p:grpSpPr>
        <p:sp>
          <p:nvSpPr>
            <p:cNvPr id="662" name="Google Shape;662;p36"/>
            <p:cNvSpPr txBox="1"/>
            <p:nvPr/>
          </p:nvSpPr>
          <p:spPr>
            <a:xfrm>
              <a:off x="0" y="9525"/>
              <a:ext cx="3239636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CDCB0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 Name</a:t>
              </a:r>
              <a:endParaRPr lang="en-US" sz="4000" b="1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663" name="Google Shape;663;p36"/>
            <p:cNvSpPr txBox="1"/>
            <p:nvPr/>
          </p:nvSpPr>
          <p:spPr>
            <a:xfrm>
              <a:off x="0" y="1064280"/>
              <a:ext cx="3239636" cy="9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664" name="Google Shape;664;p36"/>
          <p:cNvGrpSpPr/>
          <p:nvPr/>
        </p:nvGrpSpPr>
        <p:grpSpPr>
          <a:xfrm>
            <a:off x="13873082" y="8068163"/>
            <a:ext cx="2429727" cy="1534016"/>
            <a:chOff x="0" y="9525"/>
            <a:chExt cx="3239636" cy="2045355"/>
          </a:xfrm>
        </p:grpSpPr>
        <p:sp>
          <p:nvSpPr>
            <p:cNvPr id="665" name="Google Shape;665;p36"/>
            <p:cNvSpPr txBox="1"/>
            <p:nvPr/>
          </p:nvSpPr>
          <p:spPr>
            <a:xfrm>
              <a:off x="0" y="9525"/>
              <a:ext cx="3239636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FCDCB0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 Name</a:t>
              </a:r>
              <a:endParaRPr lang="en-US" sz="4000" b="1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666" name="Google Shape;666;p36"/>
            <p:cNvSpPr txBox="1"/>
            <p:nvPr/>
          </p:nvSpPr>
          <p:spPr>
            <a:xfrm>
              <a:off x="0" y="1064280"/>
              <a:ext cx="3239636" cy="9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Title or Position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667" name="Google Shape;667;p3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29644" y="1028700"/>
            <a:ext cx="1182880" cy="1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5632272" y="-677579"/>
            <a:ext cx="3838255" cy="341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-1749185" y="2734979"/>
            <a:ext cx="3739888" cy="352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158042" y="0"/>
            <a:ext cx="1557304" cy="155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7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37"/>
          <p:cNvGrpSpPr/>
          <p:nvPr/>
        </p:nvGrpSpPr>
        <p:grpSpPr>
          <a:xfrm>
            <a:off x="0" y="3686624"/>
            <a:ext cx="11429923" cy="6600376"/>
            <a:chOff x="0" y="-47625"/>
            <a:chExt cx="3010350" cy="1738371"/>
          </a:xfrm>
        </p:grpSpPr>
        <p:sp>
          <p:nvSpPr>
            <p:cNvPr id="677" name="Google Shape;677;p37"/>
            <p:cNvSpPr/>
            <p:nvPr/>
          </p:nvSpPr>
          <p:spPr>
            <a:xfrm>
              <a:off x="0" y="0"/>
              <a:ext cx="3010350" cy="1690746"/>
            </a:xfrm>
            <a:custGeom>
              <a:avLst/>
              <a:gdLst/>
              <a:ahLst/>
              <a:cxnLst/>
              <a:rect l="l" t="t" r="r" b="b"/>
              <a:pathLst>
                <a:path w="3010350" h="1690746" extrusionOk="0">
                  <a:moveTo>
                    <a:pt x="0" y="0"/>
                  </a:moveTo>
                  <a:lnTo>
                    <a:pt x="3010350" y="0"/>
                  </a:lnTo>
                  <a:lnTo>
                    <a:pt x="3010350" y="1690746"/>
                  </a:lnTo>
                  <a:lnTo>
                    <a:pt x="0" y="1690746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  <p:sp>
          <p:nvSpPr>
            <p:cNvPr id="678" name="Google Shape;678;p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9" name="Google Shape;679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13759147" y="6467840"/>
            <a:ext cx="7000307" cy="7017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37"/>
          <p:cNvGrpSpPr/>
          <p:nvPr/>
        </p:nvGrpSpPr>
        <p:grpSpPr>
          <a:xfrm>
            <a:off x="6769141" y="803033"/>
            <a:ext cx="12915265" cy="5867835"/>
            <a:chOff x="0" y="0"/>
            <a:chExt cx="7620000" cy="3462020"/>
          </a:xfrm>
        </p:grpSpPr>
        <p:sp>
          <p:nvSpPr>
            <p:cNvPr id="681" name="Google Shape;681;p37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solidFill>
              <a:srgbClr val="17254E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82" name="Google Shape;682;p37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F6A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</p:grpSp>
      <p:sp>
        <p:nvSpPr>
          <p:cNvPr id="684" name="Google Shape;684;p37"/>
          <p:cNvSpPr txBox="1"/>
          <p:nvPr/>
        </p:nvSpPr>
        <p:spPr>
          <a:xfrm>
            <a:off x="11059883" y="2206917"/>
            <a:ext cx="58293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Our Partners</a:t>
            </a:r>
            <a:endParaRPr lang="en-US" sz="13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85" name="Google Shape;685;p37"/>
          <p:cNvSpPr txBox="1"/>
          <p:nvPr/>
        </p:nvSpPr>
        <p:spPr>
          <a:xfrm>
            <a:off x="842706" y="4626064"/>
            <a:ext cx="387075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Company</a:t>
            </a:r>
            <a:endParaRPr lang="en-US" sz="4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86" name="Google Shape;686;p37"/>
          <p:cNvSpPr txBox="1"/>
          <p:nvPr/>
        </p:nvSpPr>
        <p:spPr>
          <a:xfrm>
            <a:off x="842706" y="7761403"/>
            <a:ext cx="387075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Company</a:t>
            </a:r>
            <a:endParaRPr lang="en-US" sz="4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87" name="Google Shape;687;p37"/>
          <p:cNvSpPr txBox="1"/>
          <p:nvPr/>
        </p:nvSpPr>
        <p:spPr>
          <a:xfrm>
            <a:off x="6461177" y="7761403"/>
            <a:ext cx="3870752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Company</a:t>
            </a:r>
            <a:endParaRPr lang="en-US" sz="4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688" name="Google Shape;688;p37"/>
          <p:cNvSpPr txBox="1"/>
          <p:nvPr/>
        </p:nvSpPr>
        <p:spPr>
          <a:xfrm>
            <a:off x="842706" y="5288571"/>
            <a:ext cx="3870752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4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9" name="Google Shape;689;p37"/>
          <p:cNvSpPr txBox="1"/>
          <p:nvPr/>
        </p:nvSpPr>
        <p:spPr>
          <a:xfrm>
            <a:off x="842706" y="8423910"/>
            <a:ext cx="3870752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4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0" name="Google Shape;690;p37"/>
          <p:cNvSpPr txBox="1"/>
          <p:nvPr/>
        </p:nvSpPr>
        <p:spPr>
          <a:xfrm>
            <a:off x="6461177" y="8423910"/>
            <a:ext cx="3870752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4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91" name="Google Shape;691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-4054322" y="0"/>
            <a:ext cx="5694871" cy="570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6B"/>
        </a:solidFill>
        <a:effectLst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38"/>
          <p:cNvPicPr preferRelativeResize="0"/>
          <p:nvPr/>
        </p:nvPicPr>
        <p:blipFill rotWithShape="1">
          <a:blip r:embed="rId1"/>
          <a:srcRect l="36" r="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38"/>
          <p:cNvGrpSpPr/>
          <p:nvPr/>
        </p:nvGrpSpPr>
        <p:grpSpPr>
          <a:xfrm>
            <a:off x="0" y="-180826"/>
            <a:ext cx="7162127" cy="10467826"/>
            <a:chOff x="0" y="-47625"/>
            <a:chExt cx="1886321" cy="2756958"/>
          </a:xfrm>
        </p:grpSpPr>
        <p:sp>
          <p:nvSpPr>
            <p:cNvPr id="698" name="Google Shape;698;p38"/>
            <p:cNvSpPr/>
            <p:nvPr/>
          </p:nvSpPr>
          <p:spPr>
            <a:xfrm>
              <a:off x="0" y="0"/>
              <a:ext cx="1886321" cy="2709333"/>
            </a:xfrm>
            <a:custGeom>
              <a:avLst/>
              <a:gdLst/>
              <a:ahLst/>
              <a:cxnLst/>
              <a:rect l="l" t="t" r="r" b="b"/>
              <a:pathLst>
                <a:path w="1886321" h="2709333" extrusionOk="0">
                  <a:moveTo>
                    <a:pt x="0" y="0"/>
                  </a:moveTo>
                  <a:lnTo>
                    <a:pt x="1886321" y="0"/>
                  </a:lnTo>
                  <a:lnTo>
                    <a:pt x="18863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  <p:sp>
          <p:nvSpPr>
            <p:cNvPr id="699" name="Google Shape;699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38"/>
          <p:cNvSpPr txBox="1"/>
          <p:nvPr/>
        </p:nvSpPr>
        <p:spPr>
          <a:xfrm>
            <a:off x="842706" y="7159625"/>
            <a:ext cx="5502600" cy="2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— Include a credit, citation, or supporting message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01" name="Google Shape;701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28429" y="0"/>
            <a:ext cx="3061742" cy="306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307198" y="109640"/>
            <a:ext cx="1421231" cy="142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5470248" y="8830609"/>
            <a:ext cx="2922816" cy="2930142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8"/>
          <p:cNvSpPr txBox="1"/>
          <p:nvPr/>
        </p:nvSpPr>
        <p:spPr>
          <a:xfrm>
            <a:off x="842706" y="1424366"/>
            <a:ext cx="6080700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Write an original statement </a:t>
            </a:r>
            <a:endParaRPr lang="en-US" sz="9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CDCB0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or inspiring quote</a:t>
            </a:r>
            <a:endParaRPr lang="en-US" sz="9000" b="0" i="0" u="none" strike="noStrike" cap="none">
              <a:solidFill>
                <a:srgbClr val="FCDCB0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07522" y="3308158"/>
            <a:ext cx="4265549" cy="42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984203" y="3308158"/>
            <a:ext cx="4271566" cy="4271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766901" y="3260130"/>
            <a:ext cx="4313577" cy="4313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7466949" y="7885387"/>
            <a:ext cx="330607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Our Process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7497800" y="8699944"/>
            <a:ext cx="330607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687260" y="7885387"/>
            <a:ext cx="3306074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Introduction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649573" y="8699944"/>
            <a:ext cx="3381448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3026450" y="7885387"/>
            <a:ext cx="3794478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About Us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3270848" y="8699944"/>
            <a:ext cx="330607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2869047" y="1340526"/>
            <a:ext cx="12983508" cy="1624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Table of Contents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573243" y="0"/>
            <a:ext cx="2831898" cy="283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576922" y="8747569"/>
            <a:ext cx="2005944" cy="200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2730147" y="-5058805"/>
            <a:ext cx="7606911" cy="1443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10254092" y="-473669"/>
            <a:ext cx="11560640" cy="11589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842706" y="3998842"/>
            <a:ext cx="8093098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Introduction</a:t>
            </a:r>
            <a:endParaRPr lang="en-US" sz="13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42706" y="6265792"/>
            <a:ext cx="5197971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40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082897" y="-1645920"/>
            <a:ext cx="5708536" cy="538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674670" y="697396"/>
            <a:ext cx="10864158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>
            <a:off x="0" y="-2912962"/>
            <a:ext cx="9144000" cy="17349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7"/>
          <p:cNvGrpSpPr/>
          <p:nvPr/>
        </p:nvGrpSpPr>
        <p:grpSpPr>
          <a:xfrm>
            <a:off x="9144000" y="-216991"/>
            <a:ext cx="9144000" cy="10503991"/>
            <a:chOff x="0" y="-57150"/>
            <a:chExt cx="2408296" cy="2766483"/>
          </a:xfrm>
        </p:grpSpPr>
        <p:sp>
          <p:nvSpPr>
            <p:cNvPr id="146" name="Google Shape;146;p1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  <p:sp>
          <p:nvSpPr>
            <p:cNvPr id="147" name="Google Shape;147;p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5880494" y="2656066"/>
            <a:ext cx="13665481" cy="6208683"/>
            <a:chOff x="0" y="0"/>
            <a:chExt cx="7620000" cy="3462020"/>
          </a:xfrm>
        </p:grpSpPr>
        <p:sp>
          <p:nvSpPr>
            <p:cNvPr id="149" name="Google Shape;149;p17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 extrusionOk="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 t="-227343" b="-68711"/>
              </a:stretch>
            </a:blipFill>
            <a:ln>
              <a:noFill/>
            </a:ln>
          </p:spPr>
        </p:sp>
        <p:sp>
          <p:nvSpPr>
            <p:cNvPr id="150" name="Google Shape;150;p17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 extrusionOk="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 extrusionOk="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</p:grpSp>
      <p:pic>
        <p:nvPicPr>
          <p:cNvPr id="152" name="Google Shape;152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507520">
            <a:off x="-1009809" y="5861276"/>
            <a:ext cx="5632049" cy="531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9997648" y="9229725"/>
            <a:ext cx="7436704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rPr>
              <a:t>I'm Rain, and I'll be sharing with you my beautiful ideas. Follow me at @reallygreatsite to learn more. </a:t>
            </a:r>
            <a:endParaRPr lang="en-US" sz="2500" b="0" i="0" u="none" strike="noStrike" cap="none">
              <a:solidFill>
                <a:srgbClr val="FCDCB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54" name="Google Shape;154;p17"/>
          <p:cNvGrpSpPr/>
          <p:nvPr/>
        </p:nvGrpSpPr>
        <p:grpSpPr>
          <a:xfrm rot="-558863">
            <a:off x="2914605" y="511571"/>
            <a:ext cx="5448752" cy="5448752"/>
            <a:chOff x="0" y="0"/>
            <a:chExt cx="7265002" cy="7265002"/>
          </a:xfrm>
        </p:grpSpPr>
        <p:grpSp>
          <p:nvGrpSpPr>
            <p:cNvPr id="155" name="Google Shape;155;p17"/>
            <p:cNvGrpSpPr/>
            <p:nvPr/>
          </p:nvGrpSpPr>
          <p:grpSpPr>
            <a:xfrm rot="558863">
              <a:off x="470138" y="470138"/>
              <a:ext cx="6324726" cy="6324726"/>
              <a:chOff x="0" y="0"/>
              <a:chExt cx="812800" cy="812800"/>
            </a:xfrm>
          </p:grpSpPr>
          <p:sp>
            <p:nvSpPr>
              <p:cNvPr id="156" name="Google Shape;15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6A76B"/>
              </a:solidFill>
              <a:ln w="266700" cap="flat" cmpd="sng">
                <a:solidFill>
                  <a:srgbClr val="EC4028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57" name="Google Shape;157;p17"/>
              <p:cNvSpPr txBox="1"/>
              <p:nvPr/>
            </p:nvSpPr>
            <p:spPr>
              <a:xfrm>
                <a:off x="152400" y="95250"/>
                <a:ext cx="508000" cy="56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675" tIns="51675" rIns="51675" bIns="51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7"/>
            <p:cNvGrpSpPr/>
            <p:nvPr/>
          </p:nvGrpSpPr>
          <p:grpSpPr>
            <a:xfrm>
              <a:off x="68500" y="1661629"/>
              <a:ext cx="7126735" cy="5030986"/>
              <a:chOff x="0" y="-180975"/>
              <a:chExt cx="1407750" cy="993775"/>
            </a:xfrm>
          </p:grpSpPr>
          <p:sp>
            <p:nvSpPr>
              <p:cNvPr id="159" name="Google Shape;159;p17"/>
              <p:cNvSpPr/>
              <p:nvPr/>
            </p:nvSpPr>
            <p:spPr>
              <a:xfrm>
                <a:off x="0" y="0"/>
                <a:ext cx="1407750" cy="416625"/>
              </a:xfrm>
              <a:custGeom>
                <a:avLst/>
                <a:gdLst/>
                <a:ahLst/>
                <a:cxnLst/>
                <a:rect l="l" t="t" r="r" b="b"/>
                <a:pathLst>
                  <a:path w="1407750" h="416625" extrusionOk="0">
                    <a:moveTo>
                      <a:pt x="0" y="0"/>
                    </a:moveTo>
                    <a:lnTo>
                      <a:pt x="1407750" y="0"/>
                    </a:lnTo>
                    <a:lnTo>
                      <a:pt x="1407750" y="416625"/>
                    </a:lnTo>
                    <a:lnTo>
                      <a:pt x="0" y="416625"/>
                    </a:lnTo>
                    <a:close/>
                  </a:path>
                </a:pathLst>
              </a:custGeom>
              <a:solidFill>
                <a:srgbClr val="00A678"/>
              </a:solidFill>
              <a:ln w="133350" cap="flat" cmpd="sng">
                <a:solidFill>
                  <a:srgbClr val="17254E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60" name="Google Shape;160;p17"/>
              <p:cNvSpPr txBox="1"/>
              <p:nvPr/>
            </p:nvSpPr>
            <p:spPr>
              <a:xfrm>
                <a:off x="0" y="-180975"/>
                <a:ext cx="812800" cy="993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73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17"/>
            <p:cNvSpPr txBox="1"/>
            <p:nvPr/>
          </p:nvSpPr>
          <p:spPr>
            <a:xfrm>
              <a:off x="506286" y="2929246"/>
              <a:ext cx="6251163" cy="1674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48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Welcome!</a:t>
              </a:r>
              <a:endParaRPr lang="en-US" sz="948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6B"/>
        </a:solidFill>
        <a:effectLst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8"/>
          <p:cNvGrpSpPr/>
          <p:nvPr/>
        </p:nvGrpSpPr>
        <p:grpSpPr>
          <a:xfrm>
            <a:off x="0" y="4145603"/>
            <a:ext cx="18287996" cy="6141397"/>
            <a:chOff x="0" y="-57150"/>
            <a:chExt cx="4816592" cy="1617487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4816592" cy="1560337"/>
            </a:xfrm>
            <a:custGeom>
              <a:avLst/>
              <a:gdLst/>
              <a:ahLst/>
              <a:cxnLst/>
              <a:rect l="l" t="t" r="r" b="b"/>
              <a:pathLst>
                <a:path w="4816592" h="156033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60337"/>
                  </a:lnTo>
                  <a:lnTo>
                    <a:pt x="0" y="1560337"/>
                  </a:lnTo>
                  <a:close/>
                </a:path>
              </a:pathLst>
            </a:custGeom>
            <a:solidFill>
              <a:srgbClr val="FCDCB0"/>
            </a:solidFill>
            <a:ln>
              <a:noFill/>
            </a:ln>
          </p:spPr>
        </p:sp>
        <p:sp>
          <p:nvSpPr>
            <p:cNvPr id="168" name="Google Shape;168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8"/>
          <p:cNvGrpSpPr/>
          <p:nvPr/>
        </p:nvGrpSpPr>
        <p:grpSpPr>
          <a:xfrm rot="703985">
            <a:off x="13596584" y="-61528"/>
            <a:ext cx="5023693" cy="6279617"/>
            <a:chOff x="-1" y="12700"/>
            <a:chExt cx="6339841" cy="7924802"/>
          </a:xfrm>
        </p:grpSpPr>
        <p:sp>
          <p:nvSpPr>
            <p:cNvPr id="170" name="Google Shape;170;p18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blipFill rotWithShape="1">
              <a:blip r:embed="rId1"/>
              <a:stretch>
                <a:fillRect t="-451" b="-450"/>
              </a:stretch>
            </a:blipFill>
            <a:ln>
              <a:noFill/>
            </a:ln>
          </p:spPr>
        </p:sp>
        <p:sp>
          <p:nvSpPr>
            <p:cNvPr id="172" name="Google Shape;172;p18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</p:grpSp>
      <p:pic>
        <p:nvPicPr>
          <p:cNvPr id="173" name="Google Shape;173;p18"/>
          <p:cNvPicPr preferRelativeResize="0"/>
          <p:nvPr/>
        </p:nvPicPr>
        <p:blipFill rotWithShape="1">
          <a:blip r:embed="rId2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3009411" y="826207"/>
            <a:ext cx="8680933" cy="16470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8"/>
          <p:cNvGrpSpPr/>
          <p:nvPr/>
        </p:nvGrpSpPr>
        <p:grpSpPr>
          <a:xfrm rot="-1035014">
            <a:off x="9345877" y="3389873"/>
            <a:ext cx="5615917" cy="7019898"/>
            <a:chOff x="-1" y="12700"/>
            <a:chExt cx="6339841" cy="7924802"/>
          </a:xfrm>
        </p:grpSpPr>
        <p:sp>
          <p:nvSpPr>
            <p:cNvPr id="175" name="Google Shape;175;p18"/>
            <p:cNvSpPr/>
            <p:nvPr/>
          </p:nvSpPr>
          <p:spPr>
            <a:xfrm>
              <a:off x="-1" y="12700"/>
              <a:ext cx="6339841" cy="7924802"/>
            </a:xfrm>
            <a:custGeom>
              <a:avLst/>
              <a:gdLst/>
              <a:ahLst/>
              <a:cxnLst/>
              <a:rect l="l" t="t" r="r" b="b"/>
              <a:pathLst>
                <a:path w="6339841" h="7924802" extrusionOk="0">
                  <a:moveTo>
                    <a:pt x="1" y="7693660"/>
                  </a:moveTo>
                  <a:lnTo>
                    <a:pt x="1" y="7363460"/>
                  </a:lnTo>
                  <a:cubicBezTo>
                    <a:pt x="128271" y="7363460"/>
                    <a:pt x="231141" y="7259320"/>
                    <a:pt x="231141" y="7132320"/>
                  </a:cubicBezTo>
                  <a:cubicBezTo>
                    <a:pt x="231141" y="7004050"/>
                    <a:pt x="127001" y="6901180"/>
                    <a:pt x="1" y="6901180"/>
                  </a:cubicBezTo>
                  <a:lnTo>
                    <a:pt x="1" y="6570980"/>
                  </a:lnTo>
                  <a:cubicBezTo>
                    <a:pt x="128271" y="6570980"/>
                    <a:pt x="231141" y="6466839"/>
                    <a:pt x="231141" y="6339839"/>
                  </a:cubicBezTo>
                  <a:cubicBezTo>
                    <a:pt x="231141" y="6211570"/>
                    <a:pt x="127001" y="6108700"/>
                    <a:pt x="1" y="6108700"/>
                  </a:cubicBezTo>
                  <a:lnTo>
                    <a:pt x="1" y="5778500"/>
                  </a:lnTo>
                  <a:cubicBezTo>
                    <a:pt x="128271" y="5778500"/>
                    <a:pt x="231141" y="5674360"/>
                    <a:pt x="231141" y="5547360"/>
                  </a:cubicBezTo>
                  <a:cubicBezTo>
                    <a:pt x="231141" y="5419090"/>
                    <a:pt x="127001" y="5316220"/>
                    <a:pt x="1" y="5316220"/>
                  </a:cubicBezTo>
                  <a:lnTo>
                    <a:pt x="1" y="4986020"/>
                  </a:lnTo>
                  <a:cubicBezTo>
                    <a:pt x="128271" y="4986020"/>
                    <a:pt x="231141" y="4881880"/>
                    <a:pt x="231141" y="4754880"/>
                  </a:cubicBezTo>
                  <a:cubicBezTo>
                    <a:pt x="231141" y="4626609"/>
                    <a:pt x="127001" y="4523739"/>
                    <a:pt x="1" y="4523739"/>
                  </a:cubicBezTo>
                  <a:lnTo>
                    <a:pt x="1" y="4193539"/>
                  </a:lnTo>
                  <a:cubicBezTo>
                    <a:pt x="128271" y="4193539"/>
                    <a:pt x="231141" y="4089399"/>
                    <a:pt x="231141" y="3962399"/>
                  </a:cubicBezTo>
                  <a:cubicBezTo>
                    <a:pt x="231141" y="3834129"/>
                    <a:pt x="127001" y="3731259"/>
                    <a:pt x="1" y="3731259"/>
                  </a:cubicBezTo>
                  <a:lnTo>
                    <a:pt x="1" y="3401059"/>
                  </a:lnTo>
                  <a:cubicBezTo>
                    <a:pt x="128271" y="3401059"/>
                    <a:pt x="231141" y="3296919"/>
                    <a:pt x="231141" y="3169919"/>
                  </a:cubicBezTo>
                  <a:cubicBezTo>
                    <a:pt x="231141" y="3041649"/>
                    <a:pt x="127001" y="2938779"/>
                    <a:pt x="1" y="2938779"/>
                  </a:cubicBezTo>
                  <a:lnTo>
                    <a:pt x="1" y="2608579"/>
                  </a:lnTo>
                  <a:cubicBezTo>
                    <a:pt x="128271" y="2608579"/>
                    <a:pt x="231141" y="2504439"/>
                    <a:pt x="231141" y="2377439"/>
                  </a:cubicBezTo>
                  <a:cubicBezTo>
                    <a:pt x="231141" y="2249170"/>
                    <a:pt x="127001" y="2146300"/>
                    <a:pt x="1" y="2146300"/>
                  </a:cubicBezTo>
                  <a:lnTo>
                    <a:pt x="1" y="1816100"/>
                  </a:lnTo>
                  <a:cubicBezTo>
                    <a:pt x="128271" y="1816100"/>
                    <a:pt x="231141" y="1711960"/>
                    <a:pt x="231141" y="1584960"/>
                  </a:cubicBezTo>
                  <a:cubicBezTo>
                    <a:pt x="231141" y="1456690"/>
                    <a:pt x="127001" y="1353820"/>
                    <a:pt x="1" y="1353820"/>
                  </a:cubicBezTo>
                  <a:lnTo>
                    <a:pt x="1" y="1023620"/>
                  </a:lnTo>
                  <a:cubicBezTo>
                    <a:pt x="128271" y="1023620"/>
                    <a:pt x="231141" y="919480"/>
                    <a:pt x="231141" y="792480"/>
                  </a:cubicBezTo>
                  <a:cubicBezTo>
                    <a:pt x="231141" y="664210"/>
                    <a:pt x="127001" y="561340"/>
                    <a:pt x="1" y="561340"/>
                  </a:cubicBezTo>
                  <a:lnTo>
                    <a:pt x="1" y="231140"/>
                  </a:lnTo>
                  <a:cubicBezTo>
                    <a:pt x="128271" y="231140"/>
                    <a:pt x="231141" y="127000"/>
                    <a:pt x="231141" y="0"/>
                  </a:cubicBezTo>
                  <a:lnTo>
                    <a:pt x="561341" y="0"/>
                  </a:lnTo>
                  <a:cubicBezTo>
                    <a:pt x="561341" y="128270"/>
                    <a:pt x="665481" y="231140"/>
                    <a:pt x="792481" y="231140"/>
                  </a:cubicBezTo>
                  <a:cubicBezTo>
                    <a:pt x="920751" y="231140"/>
                    <a:pt x="1023621" y="127000"/>
                    <a:pt x="1023621" y="0"/>
                  </a:cubicBezTo>
                  <a:lnTo>
                    <a:pt x="1353821" y="0"/>
                  </a:lnTo>
                  <a:cubicBezTo>
                    <a:pt x="1353821" y="128270"/>
                    <a:pt x="1457961" y="231140"/>
                    <a:pt x="1584961" y="231140"/>
                  </a:cubicBezTo>
                  <a:cubicBezTo>
                    <a:pt x="1713231" y="231140"/>
                    <a:pt x="1816101" y="127000"/>
                    <a:pt x="1816101" y="0"/>
                  </a:cubicBezTo>
                  <a:lnTo>
                    <a:pt x="2146301" y="0"/>
                  </a:lnTo>
                  <a:cubicBezTo>
                    <a:pt x="2146301" y="128270"/>
                    <a:pt x="2250441" y="231140"/>
                    <a:pt x="2377441" y="231140"/>
                  </a:cubicBezTo>
                  <a:cubicBezTo>
                    <a:pt x="2505711" y="231140"/>
                    <a:pt x="2608581" y="127000"/>
                    <a:pt x="2608581" y="0"/>
                  </a:cubicBezTo>
                  <a:lnTo>
                    <a:pt x="2938781" y="0"/>
                  </a:lnTo>
                  <a:cubicBezTo>
                    <a:pt x="2938781" y="128270"/>
                    <a:pt x="3042921" y="231140"/>
                    <a:pt x="3169921" y="231140"/>
                  </a:cubicBezTo>
                  <a:cubicBezTo>
                    <a:pt x="3298191" y="231140"/>
                    <a:pt x="3401061" y="127000"/>
                    <a:pt x="3401061" y="0"/>
                  </a:cubicBezTo>
                  <a:lnTo>
                    <a:pt x="3731261" y="0"/>
                  </a:lnTo>
                  <a:cubicBezTo>
                    <a:pt x="3731261" y="128270"/>
                    <a:pt x="3835401" y="231140"/>
                    <a:pt x="3962401" y="231140"/>
                  </a:cubicBezTo>
                  <a:cubicBezTo>
                    <a:pt x="4090671" y="231140"/>
                    <a:pt x="4193541" y="127000"/>
                    <a:pt x="4193541" y="0"/>
                  </a:cubicBezTo>
                  <a:lnTo>
                    <a:pt x="4523741" y="0"/>
                  </a:lnTo>
                  <a:cubicBezTo>
                    <a:pt x="4523741" y="128270"/>
                    <a:pt x="4627881" y="231140"/>
                    <a:pt x="4754881" y="231140"/>
                  </a:cubicBezTo>
                  <a:cubicBezTo>
                    <a:pt x="4883151" y="231140"/>
                    <a:pt x="4986021" y="127000"/>
                    <a:pt x="4986021" y="0"/>
                  </a:cubicBezTo>
                  <a:lnTo>
                    <a:pt x="5316221" y="0"/>
                  </a:lnTo>
                  <a:cubicBezTo>
                    <a:pt x="5316221" y="128270"/>
                    <a:pt x="5420362" y="231140"/>
                    <a:pt x="5547362" y="231140"/>
                  </a:cubicBezTo>
                  <a:cubicBezTo>
                    <a:pt x="5675631" y="231140"/>
                    <a:pt x="5778501" y="127000"/>
                    <a:pt x="5778501" y="0"/>
                  </a:cubicBezTo>
                  <a:lnTo>
                    <a:pt x="6108701" y="0"/>
                  </a:lnTo>
                  <a:cubicBezTo>
                    <a:pt x="6108701" y="128270"/>
                    <a:pt x="6212841" y="231140"/>
                    <a:pt x="6339841" y="231140"/>
                  </a:cubicBezTo>
                  <a:lnTo>
                    <a:pt x="6339841" y="561340"/>
                  </a:lnTo>
                  <a:cubicBezTo>
                    <a:pt x="6211571" y="561340"/>
                    <a:pt x="6108701" y="665480"/>
                    <a:pt x="6108701" y="792480"/>
                  </a:cubicBezTo>
                  <a:cubicBezTo>
                    <a:pt x="6108701" y="920750"/>
                    <a:pt x="6212841" y="1023620"/>
                    <a:pt x="6339841" y="1023620"/>
                  </a:cubicBezTo>
                  <a:lnTo>
                    <a:pt x="6339841" y="1353820"/>
                  </a:lnTo>
                  <a:cubicBezTo>
                    <a:pt x="6211571" y="1353820"/>
                    <a:pt x="6108701" y="1457960"/>
                    <a:pt x="6108701" y="1584960"/>
                  </a:cubicBezTo>
                  <a:cubicBezTo>
                    <a:pt x="6108701" y="1713230"/>
                    <a:pt x="6212841" y="1816100"/>
                    <a:pt x="6339841" y="1816100"/>
                  </a:cubicBezTo>
                  <a:lnTo>
                    <a:pt x="6339841" y="2146300"/>
                  </a:lnTo>
                  <a:cubicBezTo>
                    <a:pt x="6211571" y="2146300"/>
                    <a:pt x="6108701" y="2250440"/>
                    <a:pt x="6108701" y="2377440"/>
                  </a:cubicBezTo>
                  <a:cubicBezTo>
                    <a:pt x="6108701" y="2505710"/>
                    <a:pt x="6212841" y="2608580"/>
                    <a:pt x="6339841" y="2608580"/>
                  </a:cubicBezTo>
                  <a:lnTo>
                    <a:pt x="6339841" y="2938780"/>
                  </a:lnTo>
                  <a:cubicBezTo>
                    <a:pt x="6211571" y="2938780"/>
                    <a:pt x="6108701" y="3042920"/>
                    <a:pt x="6108701" y="3169920"/>
                  </a:cubicBezTo>
                  <a:cubicBezTo>
                    <a:pt x="6108701" y="3298190"/>
                    <a:pt x="6212841" y="3401060"/>
                    <a:pt x="6339841" y="3401060"/>
                  </a:cubicBezTo>
                  <a:lnTo>
                    <a:pt x="6339841" y="3731260"/>
                  </a:lnTo>
                  <a:cubicBezTo>
                    <a:pt x="6211571" y="3731260"/>
                    <a:pt x="6108701" y="3835400"/>
                    <a:pt x="6108701" y="3962400"/>
                  </a:cubicBezTo>
                  <a:cubicBezTo>
                    <a:pt x="6108701" y="4090670"/>
                    <a:pt x="6212841" y="4193540"/>
                    <a:pt x="6339841" y="4193540"/>
                  </a:cubicBezTo>
                  <a:lnTo>
                    <a:pt x="6339841" y="4523740"/>
                  </a:lnTo>
                  <a:cubicBezTo>
                    <a:pt x="6211571" y="4523740"/>
                    <a:pt x="6108701" y="4627880"/>
                    <a:pt x="6108701" y="4754880"/>
                  </a:cubicBezTo>
                  <a:cubicBezTo>
                    <a:pt x="6108701" y="4881880"/>
                    <a:pt x="6212841" y="4986020"/>
                    <a:pt x="6339841" y="4986020"/>
                  </a:cubicBezTo>
                  <a:lnTo>
                    <a:pt x="6339841" y="5316220"/>
                  </a:lnTo>
                  <a:cubicBezTo>
                    <a:pt x="6211571" y="5316220"/>
                    <a:pt x="6108701" y="5420361"/>
                    <a:pt x="6108701" y="5547361"/>
                  </a:cubicBezTo>
                  <a:cubicBezTo>
                    <a:pt x="6108701" y="5674361"/>
                    <a:pt x="6212841" y="5778501"/>
                    <a:pt x="6339841" y="5778501"/>
                  </a:cubicBezTo>
                  <a:lnTo>
                    <a:pt x="6339841" y="6108701"/>
                  </a:lnTo>
                  <a:cubicBezTo>
                    <a:pt x="6211571" y="6108701"/>
                    <a:pt x="6108701" y="6212841"/>
                    <a:pt x="6108701" y="6339841"/>
                  </a:cubicBezTo>
                  <a:cubicBezTo>
                    <a:pt x="6108701" y="6468111"/>
                    <a:pt x="6212841" y="6570981"/>
                    <a:pt x="6339841" y="6570981"/>
                  </a:cubicBezTo>
                  <a:lnTo>
                    <a:pt x="6339841" y="6901181"/>
                  </a:lnTo>
                  <a:cubicBezTo>
                    <a:pt x="6211571" y="6901181"/>
                    <a:pt x="6108701" y="7005321"/>
                    <a:pt x="6108701" y="7132321"/>
                  </a:cubicBezTo>
                  <a:cubicBezTo>
                    <a:pt x="6108701" y="7260591"/>
                    <a:pt x="6212841" y="7363461"/>
                    <a:pt x="6339841" y="7363461"/>
                  </a:cubicBezTo>
                  <a:lnTo>
                    <a:pt x="6339841" y="7693661"/>
                  </a:lnTo>
                  <a:cubicBezTo>
                    <a:pt x="6211571" y="7693661"/>
                    <a:pt x="6108701" y="7797802"/>
                    <a:pt x="6108701" y="7924802"/>
                  </a:cubicBezTo>
                  <a:lnTo>
                    <a:pt x="5778501" y="7924802"/>
                  </a:lnTo>
                  <a:cubicBezTo>
                    <a:pt x="5778501" y="7796532"/>
                    <a:pt x="5674361" y="7693661"/>
                    <a:pt x="5547361" y="7693661"/>
                  </a:cubicBezTo>
                  <a:cubicBezTo>
                    <a:pt x="5419091" y="7693661"/>
                    <a:pt x="5316221" y="7797802"/>
                    <a:pt x="5316221" y="7924802"/>
                  </a:cubicBezTo>
                  <a:lnTo>
                    <a:pt x="4986021" y="7924802"/>
                  </a:lnTo>
                  <a:cubicBezTo>
                    <a:pt x="4986021" y="7796532"/>
                    <a:pt x="4881881" y="7693661"/>
                    <a:pt x="4754881" y="7693661"/>
                  </a:cubicBezTo>
                  <a:cubicBezTo>
                    <a:pt x="4626610" y="7693661"/>
                    <a:pt x="4523740" y="7797802"/>
                    <a:pt x="4523740" y="7924802"/>
                  </a:cubicBezTo>
                  <a:lnTo>
                    <a:pt x="4193540" y="7924802"/>
                  </a:lnTo>
                  <a:cubicBezTo>
                    <a:pt x="4193540" y="7796532"/>
                    <a:pt x="4089400" y="7693661"/>
                    <a:pt x="3962400" y="7693661"/>
                  </a:cubicBezTo>
                  <a:cubicBezTo>
                    <a:pt x="3834130" y="7693661"/>
                    <a:pt x="3731260" y="7797802"/>
                    <a:pt x="3731260" y="7924802"/>
                  </a:cubicBezTo>
                  <a:lnTo>
                    <a:pt x="3401060" y="7924802"/>
                  </a:lnTo>
                  <a:cubicBezTo>
                    <a:pt x="3401060" y="7796532"/>
                    <a:pt x="3296920" y="7693661"/>
                    <a:pt x="3169920" y="7693661"/>
                  </a:cubicBezTo>
                  <a:cubicBezTo>
                    <a:pt x="3041650" y="7693661"/>
                    <a:pt x="2938780" y="7797802"/>
                    <a:pt x="2938780" y="7924802"/>
                  </a:cubicBezTo>
                  <a:lnTo>
                    <a:pt x="2608580" y="7924802"/>
                  </a:lnTo>
                  <a:cubicBezTo>
                    <a:pt x="2608580" y="7796532"/>
                    <a:pt x="2504440" y="7693661"/>
                    <a:pt x="2377440" y="7693661"/>
                  </a:cubicBezTo>
                  <a:cubicBezTo>
                    <a:pt x="2249170" y="7693661"/>
                    <a:pt x="2146300" y="7797802"/>
                    <a:pt x="2146300" y="7924802"/>
                  </a:cubicBezTo>
                  <a:lnTo>
                    <a:pt x="1816100" y="7924802"/>
                  </a:lnTo>
                  <a:cubicBezTo>
                    <a:pt x="1816100" y="7796532"/>
                    <a:pt x="1711960" y="7693661"/>
                    <a:pt x="1584960" y="7693661"/>
                  </a:cubicBezTo>
                  <a:cubicBezTo>
                    <a:pt x="1456690" y="7693661"/>
                    <a:pt x="1353820" y="7797802"/>
                    <a:pt x="1353820" y="7924802"/>
                  </a:cubicBezTo>
                  <a:lnTo>
                    <a:pt x="1023620" y="7924802"/>
                  </a:lnTo>
                  <a:cubicBezTo>
                    <a:pt x="1023620" y="7796532"/>
                    <a:pt x="919480" y="7693661"/>
                    <a:pt x="792480" y="7693661"/>
                  </a:cubicBezTo>
                  <a:cubicBezTo>
                    <a:pt x="664210" y="7693661"/>
                    <a:pt x="561340" y="7797802"/>
                    <a:pt x="561340" y="7924802"/>
                  </a:cubicBezTo>
                  <a:lnTo>
                    <a:pt x="231140" y="7924802"/>
                  </a:lnTo>
                  <a:cubicBezTo>
                    <a:pt x="231140" y="7796532"/>
                    <a:pt x="128270" y="7693661"/>
                    <a:pt x="0" y="7693661"/>
                  </a:cubicBezTo>
                </a:path>
              </a:pathLst>
            </a:custGeom>
            <a:solidFill>
              <a:srgbClr val="1725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5459730" y="0"/>
                  </a:lnTo>
                  <a:lnTo>
                    <a:pt x="5459730" y="7045960"/>
                  </a:lnTo>
                  <a:lnTo>
                    <a:pt x="0" y="7045960"/>
                  </a:lnTo>
                  <a:close/>
                </a:path>
              </a:pathLst>
            </a:custGeom>
            <a:blipFill rotWithShape="1">
              <a:blip r:embed="rId3"/>
              <a:stretch>
                <a:fillRect l="-46846" r="-46846"/>
              </a:stretch>
            </a:blipFill>
            <a:ln>
              <a:noFill/>
            </a:ln>
          </p:spPr>
        </p:sp>
        <p:sp>
          <p:nvSpPr>
            <p:cNvPr id="177" name="Google Shape;177;p18"/>
            <p:cNvSpPr/>
            <p:nvPr/>
          </p:nvSpPr>
          <p:spPr>
            <a:xfrm>
              <a:off x="445770" y="445770"/>
              <a:ext cx="5459730" cy="7045960"/>
            </a:xfrm>
            <a:custGeom>
              <a:avLst/>
              <a:gdLst/>
              <a:ahLst/>
              <a:cxnLst/>
              <a:rect l="l" t="t" r="r" b="b"/>
              <a:pathLst>
                <a:path w="5459730" h="7045960" extrusionOk="0">
                  <a:moveTo>
                    <a:pt x="0" y="0"/>
                  </a:moveTo>
                  <a:lnTo>
                    <a:pt x="0" y="7045960"/>
                  </a:lnTo>
                  <a:lnTo>
                    <a:pt x="5459730" y="7045960"/>
                  </a:lnTo>
                  <a:lnTo>
                    <a:pt x="5459730" y="0"/>
                  </a:lnTo>
                  <a:lnTo>
                    <a:pt x="0" y="0"/>
                  </a:lnTo>
                  <a:close/>
                  <a:moveTo>
                    <a:pt x="5370830" y="6958330"/>
                  </a:moveTo>
                  <a:lnTo>
                    <a:pt x="87630" y="6958330"/>
                  </a:lnTo>
                  <a:lnTo>
                    <a:pt x="87630" y="87630"/>
                  </a:lnTo>
                  <a:lnTo>
                    <a:pt x="5370830" y="87630"/>
                  </a:lnTo>
                  <a:lnTo>
                    <a:pt x="5370830" y="6958330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</p:grpSp>
      <p:pic>
        <p:nvPicPr>
          <p:cNvPr id="178" name="Google Shape;178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1847155">
            <a:off x="15076574" y="6940283"/>
            <a:ext cx="3016355" cy="389435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842706" y="1068613"/>
            <a:ext cx="61689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Our Company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842706" y="7613396"/>
            <a:ext cx="45841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What we do? </a:t>
            </a:r>
            <a:endParaRPr lang="en-US" sz="4000" b="0" i="0" u="none" strike="noStrike" cap="none">
              <a:solidFill>
                <a:srgbClr val="EC4028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grpSp>
        <p:nvGrpSpPr>
          <p:cNvPr id="181" name="Google Shape;181;p18"/>
          <p:cNvGrpSpPr/>
          <p:nvPr/>
        </p:nvGrpSpPr>
        <p:grpSpPr>
          <a:xfrm>
            <a:off x="842706" y="5131513"/>
            <a:ext cx="4584125" cy="1761602"/>
            <a:chOff x="0" y="9525"/>
            <a:chExt cx="6112166" cy="2348802"/>
          </a:xfrm>
        </p:grpSpPr>
        <p:sp>
          <p:nvSpPr>
            <p:cNvPr id="182" name="Google Shape;182;p18"/>
            <p:cNvSpPr txBox="1"/>
            <p:nvPr/>
          </p:nvSpPr>
          <p:spPr>
            <a:xfrm>
              <a:off x="0" y="9525"/>
              <a:ext cx="6112166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EC4028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Who we are?</a:t>
              </a:r>
              <a:endPara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0" y="1226969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Briefly elaborate on what you want to discuss. 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184" name="Google Shape;184;p18"/>
          <p:cNvSpPr txBox="1"/>
          <p:nvPr/>
        </p:nvSpPr>
        <p:spPr>
          <a:xfrm>
            <a:off x="842706" y="8397875"/>
            <a:ext cx="45841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Briefly 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9"/>
          <p:cNvGrpSpPr/>
          <p:nvPr/>
        </p:nvGrpSpPr>
        <p:grpSpPr>
          <a:xfrm>
            <a:off x="0" y="-216991"/>
            <a:ext cx="9387612" cy="10503991"/>
            <a:chOff x="0" y="-57150"/>
            <a:chExt cx="2472458" cy="2766483"/>
          </a:xfrm>
        </p:grpSpPr>
        <p:sp>
          <p:nvSpPr>
            <p:cNvPr id="190" name="Google Shape;190;p19"/>
            <p:cNvSpPr/>
            <p:nvPr/>
          </p:nvSpPr>
          <p:spPr>
            <a:xfrm>
              <a:off x="0" y="0"/>
              <a:ext cx="2472458" cy="2709333"/>
            </a:xfrm>
            <a:custGeom>
              <a:avLst/>
              <a:gdLst/>
              <a:ahLst/>
              <a:cxnLst/>
              <a:rect l="l" t="t" r="r" b="b"/>
              <a:pathLst>
                <a:path w="2472458" h="2709333" extrusionOk="0">
                  <a:moveTo>
                    <a:pt x="0" y="0"/>
                  </a:moveTo>
                  <a:lnTo>
                    <a:pt x="2472458" y="0"/>
                  </a:lnTo>
                  <a:lnTo>
                    <a:pt x="24724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C4028"/>
            </a:solidFill>
            <a:ln>
              <a:noFill/>
            </a:ln>
          </p:spPr>
        </p:sp>
        <p:sp>
          <p:nvSpPr>
            <p:cNvPr id="191" name="Google Shape;191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901898" y="2943963"/>
            <a:ext cx="6548268" cy="688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57401" y="-2786215"/>
            <a:ext cx="8326889" cy="74033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9"/>
          <p:cNvGrpSpPr/>
          <p:nvPr/>
        </p:nvGrpSpPr>
        <p:grpSpPr>
          <a:xfrm>
            <a:off x="9134475" y="-216991"/>
            <a:ext cx="9144000" cy="10503991"/>
            <a:chOff x="0" y="-57150"/>
            <a:chExt cx="2408296" cy="2766483"/>
          </a:xfrm>
        </p:grpSpPr>
        <p:sp>
          <p:nvSpPr>
            <p:cNvPr id="195" name="Google Shape;195;p19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54E"/>
            </a:solidFill>
            <a:ln>
              <a:noFill/>
            </a:ln>
          </p:spPr>
        </p:sp>
        <p:sp>
          <p:nvSpPr>
            <p:cNvPr id="196" name="Google Shape;196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1484140" y="2354542"/>
            <a:ext cx="6277648" cy="6277648"/>
            <a:chOff x="0" y="0"/>
            <a:chExt cx="8370198" cy="8370198"/>
          </a:xfrm>
        </p:grpSpPr>
        <p:grpSp>
          <p:nvGrpSpPr>
            <p:cNvPr id="198" name="Google Shape;198;p19"/>
            <p:cNvGrpSpPr/>
            <p:nvPr/>
          </p:nvGrpSpPr>
          <p:grpSpPr>
            <a:xfrm>
              <a:off x="0" y="0"/>
              <a:ext cx="8370198" cy="8370198"/>
              <a:chOff x="0" y="0"/>
              <a:chExt cx="812800" cy="812800"/>
            </a:xfrm>
          </p:grpSpPr>
          <p:sp>
            <p:nvSpPr>
              <p:cNvPr id="199" name="Google Shape;1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7254E"/>
              </a:solidFill>
              <a:ln>
                <a:noFill/>
              </a:ln>
            </p:spPr>
          </p:sp>
          <p:sp>
            <p:nvSpPr>
              <p:cNvPr id="200" name="Google Shape;200;p19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9"/>
            <p:cNvGrpSpPr/>
            <p:nvPr/>
          </p:nvGrpSpPr>
          <p:grpSpPr>
            <a:xfrm>
              <a:off x="417941" y="428811"/>
              <a:ext cx="7534316" cy="7534316"/>
              <a:chOff x="0" y="0"/>
              <a:chExt cx="812800" cy="812800"/>
            </a:xfrm>
          </p:grpSpPr>
          <p:sp>
            <p:nvSpPr>
              <p:cNvPr id="202" name="Google Shape;2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6A76B"/>
              </a:solidFill>
              <a:ln>
                <a:noFill/>
              </a:ln>
            </p:spPr>
          </p:sp>
          <p:sp>
            <p:nvSpPr>
              <p:cNvPr id="203" name="Google Shape;203;p19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p19"/>
          <p:cNvGrpSpPr/>
          <p:nvPr/>
        </p:nvGrpSpPr>
        <p:grpSpPr>
          <a:xfrm>
            <a:off x="3048728" y="4624290"/>
            <a:ext cx="3148472" cy="1761602"/>
            <a:chOff x="0" y="9525"/>
            <a:chExt cx="4197963" cy="2348802"/>
          </a:xfrm>
        </p:grpSpPr>
        <p:sp>
          <p:nvSpPr>
            <p:cNvPr id="205" name="Google Shape;205;p19"/>
            <p:cNvSpPr txBox="1"/>
            <p:nvPr/>
          </p:nvSpPr>
          <p:spPr>
            <a:xfrm>
              <a:off x="0" y="9525"/>
              <a:ext cx="4197963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Mission</a:t>
              </a:r>
              <a:endPara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0" y="1226969"/>
              <a:ext cx="4197963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17254E"/>
                  </a:solidFill>
                  <a:latin typeface="Rubik"/>
                  <a:ea typeface="Rubik"/>
                  <a:cs typeface="Rubik"/>
                  <a:sym typeface="Rubik"/>
                </a:rPr>
                <a:t>Enter your grand vision statement!</a:t>
              </a:r>
              <a:endPara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207" name="Google Shape;207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905868" y="5493366"/>
            <a:ext cx="5095932" cy="585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 amt="9999"/>
          </a:blip>
          <a:srcRect l="19234" t="6373" r="13752" b="9943"/>
          <a:stretch>
            <a:fillRect/>
          </a:stretch>
        </p:blipFill>
        <p:spPr>
          <a:xfrm rot="10800000">
            <a:off x="12341122" y="-1419912"/>
            <a:ext cx="6625103" cy="12569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9"/>
          <p:cNvGrpSpPr/>
          <p:nvPr/>
        </p:nvGrpSpPr>
        <p:grpSpPr>
          <a:xfrm>
            <a:off x="10567651" y="2362694"/>
            <a:ext cx="6277648" cy="6277648"/>
            <a:chOff x="0" y="0"/>
            <a:chExt cx="8370198" cy="8370198"/>
          </a:xfrm>
        </p:grpSpPr>
        <p:grpSp>
          <p:nvGrpSpPr>
            <p:cNvPr id="210" name="Google Shape;210;p19"/>
            <p:cNvGrpSpPr/>
            <p:nvPr/>
          </p:nvGrpSpPr>
          <p:grpSpPr>
            <a:xfrm>
              <a:off x="0" y="0"/>
              <a:ext cx="8370198" cy="8370198"/>
              <a:chOff x="0" y="0"/>
              <a:chExt cx="812800" cy="812800"/>
            </a:xfrm>
          </p:grpSpPr>
          <p:sp>
            <p:nvSpPr>
              <p:cNvPr id="211" name="Google Shape;2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4028"/>
              </a:solidFill>
              <a:ln>
                <a:noFill/>
              </a:ln>
            </p:spPr>
          </p:sp>
          <p:sp>
            <p:nvSpPr>
              <p:cNvPr id="212" name="Google Shape;212;p19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9"/>
            <p:cNvGrpSpPr/>
            <p:nvPr/>
          </p:nvGrpSpPr>
          <p:grpSpPr>
            <a:xfrm>
              <a:off x="417941" y="428811"/>
              <a:ext cx="7534316" cy="7534316"/>
              <a:chOff x="0" y="0"/>
              <a:chExt cx="812800" cy="812800"/>
            </a:xfrm>
          </p:grpSpPr>
          <p:sp>
            <p:nvSpPr>
              <p:cNvPr id="214" name="Google Shape;2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6A76B"/>
              </a:solidFill>
              <a:ln>
                <a:noFill/>
              </a:ln>
            </p:spPr>
          </p:sp>
          <p:sp>
            <p:nvSpPr>
              <p:cNvPr id="215" name="Google Shape;215;p19"/>
              <p:cNvSpPr txBox="1"/>
              <p:nvPr/>
            </p:nvSpPr>
            <p:spPr>
              <a:xfrm>
                <a:off x="152400" y="104775"/>
                <a:ext cx="508000" cy="555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" name="Google Shape;216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14540787" y="-1555433"/>
            <a:ext cx="4736011" cy="5168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19"/>
          <p:cNvGrpSpPr/>
          <p:nvPr/>
        </p:nvGrpSpPr>
        <p:grpSpPr>
          <a:xfrm>
            <a:off x="12035608" y="4624290"/>
            <a:ext cx="3341733" cy="1761602"/>
            <a:chOff x="0" y="9525"/>
            <a:chExt cx="4455644" cy="2348802"/>
          </a:xfrm>
        </p:grpSpPr>
        <p:sp>
          <p:nvSpPr>
            <p:cNvPr id="218" name="Google Shape;218;p19"/>
            <p:cNvSpPr txBox="1"/>
            <p:nvPr/>
          </p:nvSpPr>
          <p:spPr>
            <a:xfrm>
              <a:off x="0" y="9525"/>
              <a:ext cx="4455644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EC4028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Vision</a:t>
              </a:r>
              <a:endParaRPr lang="en-US" sz="4000" b="0" i="0" u="none" strike="noStrike" cap="none">
                <a:solidFill>
                  <a:srgbClr val="EC4028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0" y="1226969"/>
              <a:ext cx="4455644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EC4028"/>
                  </a:solidFill>
                  <a:latin typeface="Rubik"/>
                  <a:ea typeface="Rubik"/>
                  <a:cs typeface="Rubik"/>
                  <a:sym typeface="Rubik"/>
                </a:rPr>
                <a:t>Enter your grand vision statement!</a:t>
              </a:r>
              <a:endParaRPr lang="en-US" sz="2500" b="0" i="0" u="none" strike="noStrike" cap="none">
                <a:solidFill>
                  <a:srgbClr val="EC4028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CB0"/>
        </a:solidFill>
        <a:effectLst/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0"/>
          <p:cNvPicPr preferRelativeResize="0"/>
          <p:nvPr/>
        </p:nvPicPr>
        <p:blipFill rotWithShape="1">
          <a:blip r:embed="rId1">
            <a:alphaModFix amt="9999"/>
          </a:blip>
          <a:srcRect l="19234" t="6373" r="13752" b="9943"/>
          <a:stretch>
            <a:fillRect/>
          </a:stretch>
        </p:blipFill>
        <p:spPr>
          <a:xfrm rot="-5400000">
            <a:off x="4737457" y="-3091717"/>
            <a:ext cx="8680933" cy="1647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842706" y="1038225"/>
            <a:ext cx="11740780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Project Timeline</a:t>
            </a:r>
            <a:endParaRPr lang="en-US" sz="13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028700" y="5714243"/>
            <a:ext cx="33649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Add a main point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1028409" y="6783064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317258" y="5714243"/>
            <a:ext cx="33649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Add a main point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5316967" y="6783064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13894375" y="5714243"/>
            <a:ext cx="33649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Add a main point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13894375" y="6783064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9605817" y="5714243"/>
            <a:ext cx="3364925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rPr>
              <a:t>Add a main point</a:t>
            </a:r>
            <a:endParaRPr lang="en-US" sz="4000" b="0" i="0" u="none" strike="noStrike" cap="none">
              <a:solidFill>
                <a:srgbClr val="17254E"/>
              </a:solidFill>
              <a:latin typeface="Oleo Script" panose="02000000000000000000"/>
              <a:ea typeface="Oleo Script" panose="02000000000000000000"/>
              <a:cs typeface="Oleo Script" panose="02000000000000000000"/>
              <a:sym typeface="Oleo Script" panose="02000000000000000000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9605817" y="6783064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7254E"/>
                </a:solidFill>
                <a:latin typeface="Rubik"/>
                <a:ea typeface="Rubik"/>
                <a:cs typeface="Rubik"/>
                <a:sym typeface="Rubik"/>
              </a:rPr>
              <a:t>Elaborate on what you want to discuss. </a:t>
            </a:r>
            <a:endParaRPr lang="en-US" sz="2500" b="0" i="0" u="none" strike="noStrike" cap="none">
              <a:solidFill>
                <a:srgbClr val="17254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34" name="Google Shape;234;p20"/>
          <p:cNvCxnSpPr/>
          <p:nvPr/>
        </p:nvCxnSpPr>
        <p:spPr>
          <a:xfrm>
            <a:off x="1382236" y="4806294"/>
            <a:ext cx="15877090" cy="17361"/>
          </a:xfrm>
          <a:prstGeom prst="straightConnector1">
            <a:avLst/>
          </a:prstGeom>
          <a:noFill/>
          <a:ln w="47625" cap="flat" cmpd="sng">
            <a:solidFill>
              <a:srgbClr val="17254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5" name="Google Shape;235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2706" y="4038538"/>
            <a:ext cx="1487888" cy="14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11833" y="4076700"/>
            <a:ext cx="1487888" cy="14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80960" y="4076700"/>
            <a:ext cx="1487888" cy="14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850087" y="4076700"/>
            <a:ext cx="1487888" cy="14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47188" y="7934325"/>
            <a:ext cx="12321910" cy="358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2713318" y="7824464"/>
            <a:ext cx="5917576" cy="526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786880" y="-360894"/>
            <a:ext cx="3753757" cy="354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4028"/>
        </a:solidFill>
        <a:effectLst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2998502" flipH="1">
            <a:off x="-4416109" y="-1150706"/>
            <a:ext cx="13345130" cy="133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033890" y="1028700"/>
            <a:ext cx="10487647" cy="8542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1"/>
          <p:cNvGrpSpPr/>
          <p:nvPr/>
        </p:nvGrpSpPr>
        <p:grpSpPr>
          <a:xfrm>
            <a:off x="8578861" y="6261497"/>
            <a:ext cx="8680439" cy="3472384"/>
            <a:chOff x="0" y="9525"/>
            <a:chExt cx="11573918" cy="4629845"/>
          </a:xfrm>
        </p:grpSpPr>
        <p:sp>
          <p:nvSpPr>
            <p:cNvPr id="249" name="Google Shape;249;p21"/>
            <p:cNvSpPr txBox="1"/>
            <p:nvPr/>
          </p:nvSpPr>
          <p:spPr>
            <a:xfrm>
              <a:off x="0" y="9525"/>
              <a:ext cx="11573918" cy="2619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17254E"/>
                  </a:solidFill>
                  <a:latin typeface="Oleo Script" panose="02000000000000000000"/>
                  <a:ea typeface="Oleo Script" panose="02000000000000000000"/>
                  <a:cs typeface="Oleo Script" panose="02000000000000000000"/>
                  <a:sym typeface="Oleo Script" panose="02000000000000000000"/>
                </a:rPr>
                <a:t>Our Process</a:t>
              </a:r>
              <a:endParaRPr lang="en-US" sz="13000" b="0" i="0" u="none" strike="noStrike" cap="none">
                <a:solidFill>
                  <a:srgbClr val="17254E"/>
                </a:solidFill>
                <a:latin typeface="Oleo Script" panose="02000000000000000000"/>
                <a:ea typeface="Oleo Script" panose="02000000000000000000"/>
                <a:cs typeface="Oleo Script" panose="02000000000000000000"/>
                <a:sym typeface="Oleo Script" panose="02000000000000000000"/>
              </a:endParaRPr>
            </a:p>
          </p:txBody>
        </p:sp>
        <p:sp>
          <p:nvSpPr>
            <p:cNvPr id="250" name="Google Shape;250;p21"/>
            <p:cNvSpPr txBox="1"/>
            <p:nvPr/>
          </p:nvSpPr>
          <p:spPr>
            <a:xfrm>
              <a:off x="4555221" y="2906878"/>
              <a:ext cx="7018697" cy="1732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FCDCB0"/>
                  </a:solidFill>
                  <a:latin typeface="Rubik"/>
                  <a:ea typeface="Rubik"/>
                  <a:cs typeface="Rubik"/>
                  <a:sym typeface="Rubik"/>
                </a:rPr>
                <a:t>Elaborate on what you want to discuss. </a:t>
              </a:r>
              <a:endParaRPr lang="en-US" sz="4000" b="0" i="0" u="none" strike="noStrike" cap="none">
                <a:solidFill>
                  <a:srgbClr val="FCDCB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 amt="9999"/>
          </a:blip>
          <a:srcRect l="19234" t="6373" r="13752" b="9943"/>
          <a:stretch>
            <a:fillRect/>
          </a:stretch>
        </p:blipFill>
        <p:spPr>
          <a:xfrm rot="10800000">
            <a:off x="12296828" y="-1419912"/>
            <a:ext cx="6625103" cy="1256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312373">
            <a:off x="13563375" y="-240106"/>
            <a:ext cx="5632049" cy="53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3980</Words>
  <Application>WPS 表格</Application>
  <PresentationFormat/>
  <Paragraphs>388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Arial</vt:lpstr>
      <vt:lpstr>Calibri</vt:lpstr>
      <vt:lpstr>Helvetica Neue</vt:lpstr>
      <vt:lpstr>Rubik</vt:lpstr>
      <vt:lpstr>Oleo Script</vt:lpstr>
      <vt:lpstr>微软雅黑</vt:lpstr>
      <vt:lpstr>汉仪旗黑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2</cp:revision>
  <dcterms:created xsi:type="dcterms:W3CDTF">2023-07-18T20:29:39Z</dcterms:created>
  <dcterms:modified xsi:type="dcterms:W3CDTF">2023-07-18T20:29:39Z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4DDE188FD2242E70FCDCB264A540E12F_42</vt:lpwstr>
  </property>
  <property fmtid="{D5CDD505-2E9C-101B-9397-08002B2CF9AE}" pid="3" name="KSOProductBuildVer">
    <vt:lpwstr>2052-5.5.1.7991</vt:lpwstr>
  </property>
</Properties>
</file>